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73" r:id="rId4"/>
    <p:sldId id="274" r:id="rId5"/>
    <p:sldId id="275" r:id="rId6"/>
    <p:sldId id="259" r:id="rId7"/>
    <p:sldId id="276" r:id="rId8"/>
    <p:sldId id="277" r:id="rId9"/>
    <p:sldId id="260" r:id="rId10"/>
    <p:sldId id="261" r:id="rId11"/>
    <p:sldId id="262" r:id="rId12"/>
    <p:sldId id="278" r:id="rId13"/>
    <p:sldId id="263" r:id="rId14"/>
    <p:sldId id="264" r:id="rId15"/>
    <p:sldId id="279" r:id="rId16"/>
    <p:sldId id="265" r:id="rId17"/>
    <p:sldId id="280" r:id="rId18"/>
    <p:sldId id="266" r:id="rId19"/>
    <p:sldId id="281" r:id="rId20"/>
    <p:sldId id="282" r:id="rId21"/>
    <p:sldId id="267" r:id="rId22"/>
    <p:sldId id="268" r:id="rId23"/>
    <p:sldId id="283" r:id="rId24"/>
    <p:sldId id="269" r:id="rId25"/>
    <p:sldId id="284" r:id="rId26"/>
    <p:sldId id="270" r:id="rId27"/>
    <p:sldId id="285" r:id="rId28"/>
    <p:sldId id="286" r:id="rId29"/>
    <p:sldId id="271" r:id="rId30"/>
    <p:sldId id="257" r:id="rId31"/>
    <p:sldId id="287" r:id="rId32"/>
    <p:sldId id="272" r:id="rId3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424" autoAdjust="0"/>
    <p:restoredTop sz="94660"/>
  </p:normalViewPr>
  <p:slideViewPr>
    <p:cSldViewPr>
      <p:cViewPr>
        <p:scale>
          <a:sx n="75" d="100"/>
          <a:sy n="75" d="100"/>
        </p:scale>
        <p:origin x="-1188" y="-30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diagrams/_rels/data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image" Target="../media/image15.png"/></Relationships>
</file>

<file path=ppt/diagrams/_rels/data3.xml.rels><?xml version="1.0" encoding="UTF-8" standalone="yes"?>
<Relationships xmlns="http://schemas.openxmlformats.org/package/2006/relationships"><Relationship Id="rId1" Type="http://schemas.openxmlformats.org/officeDocument/2006/relationships/image" Target="../media/image17.png"/></Relationships>
</file>

<file path=ppt/diagrams/_rels/data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image" Target="../media/image21.png"/></Relationships>
</file>

<file path=ppt/diagrams/_rels/data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image" Target="../media/image23.png"/></Relationships>
</file>

<file path=ppt/diagrams/_rels/data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image" Target="../media/image25.png"/></Relationships>
</file>

<file path=ppt/diagrams/_rels/data11.xml.rels><?xml version="1.0" encoding="UTF-8" standalone="yes"?>
<Relationships xmlns="http://schemas.openxmlformats.org/package/2006/relationships"><Relationship Id="rId1" Type="http://schemas.openxmlformats.org/officeDocument/2006/relationships/image" Target="../media/image35.png"/></Relationships>
</file>

<file path=ppt/diagrams/_rels/data14.xml.rels><?xml version="1.0" encoding="UTF-8" standalone="yes"?>
<Relationships xmlns="http://schemas.openxmlformats.org/package/2006/relationships"><Relationship Id="rId1" Type="http://schemas.openxmlformats.org/officeDocument/2006/relationships/image" Target="../media/image49.png"/></Relationships>
</file>

<file path=ppt/diagrams/_rels/drawing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image" Target="../media/image15.png"/></Relationships>
</file>

<file path=ppt/diagrams/_rels/drawing3.xml.rels><?xml version="1.0" encoding="UTF-8" standalone="yes"?>
<Relationships xmlns="http://schemas.openxmlformats.org/package/2006/relationships"><Relationship Id="rId1" Type="http://schemas.openxmlformats.org/officeDocument/2006/relationships/image" Target="../media/image17.png"/></Relationships>
</file>

<file path=ppt/diagrams/_rels/drawing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image" Target="../media/image21.png"/></Relationships>
</file>

<file path=ppt/diagrams/_rels/drawing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image" Target="../media/image23.png"/></Relationships>
</file>

<file path=ppt/diagrams/_rels/drawing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image" Target="../media/image25.png"/></Relationships>
</file>

<file path=ppt/diagrams/_rels/drawing11.xml.rels><?xml version="1.0" encoding="UTF-8" standalone="yes"?>
<Relationships xmlns="http://schemas.openxmlformats.org/package/2006/relationships"><Relationship Id="rId1" Type="http://schemas.openxmlformats.org/officeDocument/2006/relationships/image" Target="../media/image35.png"/></Relationships>
</file>

<file path=ppt/diagrams/_rels/drawing14.xml.rels><?xml version="1.0" encoding="UTF-8" standalone="yes"?>
<Relationships xmlns="http://schemas.openxmlformats.org/package/2006/relationships"><Relationship Id="rId1" Type="http://schemas.openxmlformats.org/officeDocument/2006/relationships/image" Target="../media/image49.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39EAA7-F930-4355-A4F3-FBCBF52BD7D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F6AE3D55-150E-40EB-AFB0-B34EAB53E4D8}">
      <dgm:prSet/>
      <dgm:spPr>
        <a:scene3d>
          <a:camera prst="orthographicFront"/>
          <a:lightRig rig="threePt" dir="t"/>
        </a:scene3d>
        <a:sp3d>
          <a:bevelT w="165100" prst="coolSlant"/>
        </a:sp3d>
      </dgm:spPr>
      <dgm:t>
        <a:bodyPr/>
        <a:lstStyle/>
        <a:p>
          <a:pPr rtl="0"/>
          <a:r>
            <a:rPr lang="es-CO" i="1" dirty="0" smtClean="0">
              <a:effectLst/>
            </a:rPr>
            <a:t>EL SECRETO DEL CRECIMIENTO</a:t>
          </a:r>
          <a:endParaRPr lang="es-CO" i="1" dirty="0">
            <a:effectLst/>
          </a:endParaRPr>
        </a:p>
      </dgm:t>
    </dgm:pt>
    <dgm:pt modelId="{ACF065B9-9B1D-4AD4-90A9-65B010DC923F}" type="parTrans" cxnId="{5204402C-A6F8-42FC-8418-D728B80E9BC9}">
      <dgm:prSet/>
      <dgm:spPr/>
      <dgm:t>
        <a:bodyPr/>
        <a:lstStyle/>
        <a:p>
          <a:endParaRPr lang="es-CO"/>
        </a:p>
      </dgm:t>
    </dgm:pt>
    <dgm:pt modelId="{7EFB452A-7CFB-4A0B-BBDB-A78A99357F69}" type="sibTrans" cxnId="{5204402C-A6F8-42FC-8418-D728B80E9BC9}">
      <dgm:prSet/>
      <dgm:spPr/>
      <dgm:t>
        <a:bodyPr/>
        <a:lstStyle/>
        <a:p>
          <a:endParaRPr lang="es-CO"/>
        </a:p>
      </dgm:t>
    </dgm:pt>
    <dgm:pt modelId="{92E9ED5F-15A8-4211-BAA3-D826A45A2730}" type="pres">
      <dgm:prSet presAssocID="{0C39EAA7-F930-4355-A4F3-FBCBF52BD7DE}" presName="linear" presStyleCnt="0">
        <dgm:presLayoutVars>
          <dgm:animLvl val="lvl"/>
          <dgm:resizeHandles val="exact"/>
        </dgm:presLayoutVars>
      </dgm:prSet>
      <dgm:spPr/>
      <dgm:t>
        <a:bodyPr/>
        <a:lstStyle/>
        <a:p>
          <a:endParaRPr lang="es-CO"/>
        </a:p>
      </dgm:t>
    </dgm:pt>
    <dgm:pt modelId="{D19A50E3-0C70-46C0-A701-35D61C52D5AA}" type="pres">
      <dgm:prSet presAssocID="{F6AE3D55-150E-40EB-AFB0-B34EAB53E4D8}" presName="parentText" presStyleLbl="node1" presStyleIdx="0" presStyleCnt="1">
        <dgm:presLayoutVars>
          <dgm:chMax val="0"/>
          <dgm:bulletEnabled val="1"/>
        </dgm:presLayoutVars>
      </dgm:prSet>
      <dgm:spPr/>
      <dgm:t>
        <a:bodyPr/>
        <a:lstStyle/>
        <a:p>
          <a:endParaRPr lang="es-CO"/>
        </a:p>
      </dgm:t>
    </dgm:pt>
  </dgm:ptLst>
  <dgm:cxnLst>
    <dgm:cxn modelId="{35C3D42A-A6CE-475E-8E18-8A6F05754452}" type="presOf" srcId="{F6AE3D55-150E-40EB-AFB0-B34EAB53E4D8}" destId="{D19A50E3-0C70-46C0-A701-35D61C52D5AA}" srcOrd="0" destOrd="0" presId="urn:microsoft.com/office/officeart/2005/8/layout/vList2"/>
    <dgm:cxn modelId="{5204402C-A6F8-42FC-8418-D728B80E9BC9}" srcId="{0C39EAA7-F930-4355-A4F3-FBCBF52BD7DE}" destId="{F6AE3D55-150E-40EB-AFB0-B34EAB53E4D8}" srcOrd="0" destOrd="0" parTransId="{ACF065B9-9B1D-4AD4-90A9-65B010DC923F}" sibTransId="{7EFB452A-7CFB-4A0B-BBDB-A78A99357F69}"/>
    <dgm:cxn modelId="{0F207043-17BB-49AC-ADC5-9EADF4A50F11}" type="presOf" srcId="{0C39EAA7-F930-4355-A4F3-FBCBF52BD7DE}" destId="{92E9ED5F-15A8-4211-BAA3-D826A45A2730}" srcOrd="0" destOrd="0" presId="urn:microsoft.com/office/officeart/2005/8/layout/vList2"/>
    <dgm:cxn modelId="{58E772A1-7DE7-4EE5-B75A-934B62AECBC8}" type="presParOf" srcId="{92E9ED5F-15A8-4211-BAA3-D826A45A2730}" destId="{D19A50E3-0C70-46C0-A701-35D61C52D5A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9E549FF-8669-4934-A3CA-30DE6E1FF6FD}"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21A0120A-6C93-45D2-BFD0-390FE99BFB40}">
      <dgm:prSet/>
      <dgm:spPr/>
      <dgm:t>
        <a:bodyPr/>
        <a:lstStyle/>
        <a:p>
          <a:pPr rtl="0"/>
          <a:r>
            <a:rPr lang="es-CO" dirty="0" smtClean="0"/>
            <a:t>En el incomparable don de su Hijo, Dios circundó al mundo con una atmósfera de gracia tan real como el aire que circula alrededor del globo. Todos los que quisieren respirar de esta atmósfera que da vida, vivirán y crecerán a la estatura de hombres y mujeres en Cristo Jesús.</a:t>
          </a:r>
          <a:endParaRPr lang="es-CO" dirty="0"/>
        </a:p>
      </dgm:t>
    </dgm:pt>
    <dgm:pt modelId="{1898539A-F7B7-4D30-B379-49143B67DE3C}" type="parTrans" cxnId="{0C9B9D34-C7B7-47C5-A881-01F3FC4CDFA8}">
      <dgm:prSet/>
      <dgm:spPr/>
      <dgm:t>
        <a:bodyPr/>
        <a:lstStyle/>
        <a:p>
          <a:endParaRPr lang="es-CO"/>
        </a:p>
      </dgm:t>
    </dgm:pt>
    <dgm:pt modelId="{DDD94731-802A-4511-B7A0-A46509D2822F}" type="sibTrans" cxnId="{0C9B9D34-C7B7-47C5-A881-01F3FC4CDFA8}">
      <dgm:prSet/>
      <dgm:spPr/>
      <dgm:t>
        <a:bodyPr/>
        <a:lstStyle/>
        <a:p>
          <a:endParaRPr lang="es-CO"/>
        </a:p>
      </dgm:t>
    </dgm:pt>
    <dgm:pt modelId="{52791C19-0960-4259-9205-AD4C63EBB7F2}">
      <dgm:prSet/>
      <dgm:spPr/>
      <dgm:t>
        <a:bodyPr/>
        <a:lstStyle/>
        <a:p>
          <a:pPr rtl="0"/>
          <a:r>
            <a:rPr lang="es-CO" dirty="0" smtClean="0"/>
            <a:t>Como la flor se torna hacia el sol, para que sus brillantes rayos le ayuden a perfeccionar su belleza y simetría, así debemos volvernos hacia el Sol de Justicia, para que la luz del cielo brille sobre nosotros, a fin de que nuestro carácter se desarrolle a la semejanza de Cristo. </a:t>
          </a:r>
          <a:endParaRPr lang="es-CO" dirty="0"/>
        </a:p>
      </dgm:t>
    </dgm:pt>
    <dgm:pt modelId="{2AD456BD-7C98-4CDF-ACE4-6B0203AA66F4}" type="parTrans" cxnId="{A227A6E1-A997-4377-A20C-CD93FCAC1883}">
      <dgm:prSet/>
      <dgm:spPr/>
      <dgm:t>
        <a:bodyPr/>
        <a:lstStyle/>
        <a:p>
          <a:endParaRPr lang="es-CO"/>
        </a:p>
      </dgm:t>
    </dgm:pt>
    <dgm:pt modelId="{179C8839-C680-469C-B4A4-1D05966AEF4B}" type="sibTrans" cxnId="{A227A6E1-A997-4377-A20C-CD93FCAC1883}">
      <dgm:prSet/>
      <dgm:spPr/>
      <dgm:t>
        <a:bodyPr/>
        <a:lstStyle/>
        <a:p>
          <a:endParaRPr lang="es-CO"/>
        </a:p>
      </dgm:t>
    </dgm:pt>
    <dgm:pt modelId="{45A3A701-A815-4D38-A404-15F147340742}" type="pres">
      <dgm:prSet presAssocID="{59E549FF-8669-4934-A3CA-30DE6E1FF6FD}" presName="Name0" presStyleCnt="0">
        <dgm:presLayoutVars>
          <dgm:chMax val="7"/>
          <dgm:dir/>
          <dgm:animLvl val="lvl"/>
          <dgm:resizeHandles val="exact"/>
        </dgm:presLayoutVars>
      </dgm:prSet>
      <dgm:spPr/>
      <dgm:t>
        <a:bodyPr/>
        <a:lstStyle/>
        <a:p>
          <a:endParaRPr lang="es-CO"/>
        </a:p>
      </dgm:t>
    </dgm:pt>
    <dgm:pt modelId="{FA586957-0084-4D46-A220-38EE45FF5FF9}" type="pres">
      <dgm:prSet presAssocID="{21A0120A-6C93-45D2-BFD0-390FE99BFB40}" presName="circle1" presStyleLbl="node1" presStyleIdx="0" presStyleCnt="2"/>
      <dgm:spPr>
        <a:blipFill rotWithShape="0">
          <a:blip xmlns:r="http://schemas.openxmlformats.org/officeDocument/2006/relationships" r:embed="rId1"/>
          <a:stretch>
            <a:fillRect/>
          </a:stretch>
        </a:blipFill>
      </dgm:spPr>
    </dgm:pt>
    <dgm:pt modelId="{FBE3FDEB-F375-4C6B-BB6B-AA03CF8C8210}" type="pres">
      <dgm:prSet presAssocID="{21A0120A-6C93-45D2-BFD0-390FE99BFB40}" presName="space" presStyleCnt="0"/>
      <dgm:spPr/>
    </dgm:pt>
    <dgm:pt modelId="{C09931E3-6488-4ABD-A58D-5F2E12DF173D}" type="pres">
      <dgm:prSet presAssocID="{21A0120A-6C93-45D2-BFD0-390FE99BFB40}" presName="rect1" presStyleLbl="alignAcc1" presStyleIdx="0" presStyleCnt="2"/>
      <dgm:spPr/>
      <dgm:t>
        <a:bodyPr/>
        <a:lstStyle/>
        <a:p>
          <a:endParaRPr lang="es-CO"/>
        </a:p>
      </dgm:t>
    </dgm:pt>
    <dgm:pt modelId="{09F43DB8-1FE4-43A5-B747-5822B4E37B38}" type="pres">
      <dgm:prSet presAssocID="{52791C19-0960-4259-9205-AD4C63EBB7F2}" presName="vertSpace2" presStyleLbl="node1" presStyleIdx="0" presStyleCnt="2"/>
      <dgm:spPr/>
    </dgm:pt>
    <dgm:pt modelId="{6F06E22D-EE7F-4BE5-9A92-73AE1B0CC614}" type="pres">
      <dgm:prSet presAssocID="{52791C19-0960-4259-9205-AD4C63EBB7F2}" presName="circle2" presStyleLbl="node1" presStyleIdx="1" presStyleCnt="2"/>
      <dgm:spPr>
        <a:blipFill rotWithShape="0">
          <a:blip xmlns:r="http://schemas.openxmlformats.org/officeDocument/2006/relationships" r:embed="rId2"/>
          <a:stretch>
            <a:fillRect/>
          </a:stretch>
        </a:blipFill>
      </dgm:spPr>
    </dgm:pt>
    <dgm:pt modelId="{BC099A16-9707-429A-916A-B7CEFFF34204}" type="pres">
      <dgm:prSet presAssocID="{52791C19-0960-4259-9205-AD4C63EBB7F2}" presName="rect2" presStyleLbl="alignAcc1" presStyleIdx="1" presStyleCnt="2"/>
      <dgm:spPr/>
      <dgm:t>
        <a:bodyPr/>
        <a:lstStyle/>
        <a:p>
          <a:endParaRPr lang="es-CO"/>
        </a:p>
      </dgm:t>
    </dgm:pt>
    <dgm:pt modelId="{876AFFC3-B00B-4996-B651-154C58DCBA5F}" type="pres">
      <dgm:prSet presAssocID="{21A0120A-6C93-45D2-BFD0-390FE99BFB40}" presName="rect1ParTxNoCh" presStyleLbl="alignAcc1" presStyleIdx="1" presStyleCnt="2">
        <dgm:presLayoutVars>
          <dgm:chMax val="1"/>
          <dgm:bulletEnabled val="1"/>
        </dgm:presLayoutVars>
      </dgm:prSet>
      <dgm:spPr/>
      <dgm:t>
        <a:bodyPr/>
        <a:lstStyle/>
        <a:p>
          <a:endParaRPr lang="es-CO"/>
        </a:p>
      </dgm:t>
    </dgm:pt>
    <dgm:pt modelId="{FBF6866D-BE3E-40F6-9824-E14208F2D30A}" type="pres">
      <dgm:prSet presAssocID="{52791C19-0960-4259-9205-AD4C63EBB7F2}" presName="rect2ParTxNoCh" presStyleLbl="alignAcc1" presStyleIdx="1" presStyleCnt="2">
        <dgm:presLayoutVars>
          <dgm:chMax val="1"/>
          <dgm:bulletEnabled val="1"/>
        </dgm:presLayoutVars>
      </dgm:prSet>
      <dgm:spPr/>
      <dgm:t>
        <a:bodyPr/>
        <a:lstStyle/>
        <a:p>
          <a:endParaRPr lang="es-CO"/>
        </a:p>
      </dgm:t>
    </dgm:pt>
  </dgm:ptLst>
  <dgm:cxnLst>
    <dgm:cxn modelId="{C4293B6D-536A-4847-BEDE-4FBD55F018D3}" type="presOf" srcId="{52791C19-0960-4259-9205-AD4C63EBB7F2}" destId="{FBF6866D-BE3E-40F6-9824-E14208F2D30A}" srcOrd="1" destOrd="0" presId="urn:microsoft.com/office/officeart/2005/8/layout/target3"/>
    <dgm:cxn modelId="{2EA3A45C-7693-41E3-960A-9095F629601A}" type="presOf" srcId="{59E549FF-8669-4934-A3CA-30DE6E1FF6FD}" destId="{45A3A701-A815-4D38-A404-15F147340742}" srcOrd="0" destOrd="0" presId="urn:microsoft.com/office/officeart/2005/8/layout/target3"/>
    <dgm:cxn modelId="{DA44AAA3-A6CA-419A-9B87-EE5544BFA975}" type="presOf" srcId="{52791C19-0960-4259-9205-AD4C63EBB7F2}" destId="{BC099A16-9707-429A-916A-B7CEFFF34204}" srcOrd="0" destOrd="0" presId="urn:microsoft.com/office/officeart/2005/8/layout/target3"/>
    <dgm:cxn modelId="{F27586E1-AF3E-4ADD-B0D6-151489FE37BD}" type="presOf" srcId="{21A0120A-6C93-45D2-BFD0-390FE99BFB40}" destId="{C09931E3-6488-4ABD-A58D-5F2E12DF173D}" srcOrd="0" destOrd="0" presId="urn:microsoft.com/office/officeart/2005/8/layout/target3"/>
    <dgm:cxn modelId="{A227A6E1-A997-4377-A20C-CD93FCAC1883}" srcId="{59E549FF-8669-4934-A3CA-30DE6E1FF6FD}" destId="{52791C19-0960-4259-9205-AD4C63EBB7F2}" srcOrd="1" destOrd="0" parTransId="{2AD456BD-7C98-4CDF-ACE4-6B0203AA66F4}" sibTransId="{179C8839-C680-469C-B4A4-1D05966AEF4B}"/>
    <dgm:cxn modelId="{8523C1C8-2BAC-4E67-AACC-3877109C3A23}" type="presOf" srcId="{21A0120A-6C93-45D2-BFD0-390FE99BFB40}" destId="{876AFFC3-B00B-4996-B651-154C58DCBA5F}" srcOrd="1" destOrd="0" presId="urn:microsoft.com/office/officeart/2005/8/layout/target3"/>
    <dgm:cxn modelId="{0C9B9D34-C7B7-47C5-A881-01F3FC4CDFA8}" srcId="{59E549FF-8669-4934-A3CA-30DE6E1FF6FD}" destId="{21A0120A-6C93-45D2-BFD0-390FE99BFB40}" srcOrd="0" destOrd="0" parTransId="{1898539A-F7B7-4D30-B379-49143B67DE3C}" sibTransId="{DDD94731-802A-4511-B7A0-A46509D2822F}"/>
    <dgm:cxn modelId="{5854AEE5-856D-4AA1-8A10-A1CB4FBDECB8}" type="presParOf" srcId="{45A3A701-A815-4D38-A404-15F147340742}" destId="{FA586957-0084-4D46-A220-38EE45FF5FF9}" srcOrd="0" destOrd="0" presId="urn:microsoft.com/office/officeart/2005/8/layout/target3"/>
    <dgm:cxn modelId="{69AC1510-2317-4059-B0E5-D5839D85C783}" type="presParOf" srcId="{45A3A701-A815-4D38-A404-15F147340742}" destId="{FBE3FDEB-F375-4C6B-BB6B-AA03CF8C8210}" srcOrd="1" destOrd="0" presId="urn:microsoft.com/office/officeart/2005/8/layout/target3"/>
    <dgm:cxn modelId="{89DE6116-8F39-47AF-9DEF-1A0065B38B1D}" type="presParOf" srcId="{45A3A701-A815-4D38-A404-15F147340742}" destId="{C09931E3-6488-4ABD-A58D-5F2E12DF173D}" srcOrd="2" destOrd="0" presId="urn:microsoft.com/office/officeart/2005/8/layout/target3"/>
    <dgm:cxn modelId="{76D67ECC-E2D5-46E9-8EE6-1F54BE4F6797}" type="presParOf" srcId="{45A3A701-A815-4D38-A404-15F147340742}" destId="{09F43DB8-1FE4-43A5-B747-5822B4E37B38}" srcOrd="3" destOrd="0" presId="urn:microsoft.com/office/officeart/2005/8/layout/target3"/>
    <dgm:cxn modelId="{FB469B38-73FD-4ECD-B30B-F4586E0A75AE}" type="presParOf" srcId="{45A3A701-A815-4D38-A404-15F147340742}" destId="{6F06E22D-EE7F-4BE5-9A92-73AE1B0CC614}" srcOrd="4" destOrd="0" presId="urn:microsoft.com/office/officeart/2005/8/layout/target3"/>
    <dgm:cxn modelId="{BD5FE45D-40A7-47CC-AAA9-BCF710836CEB}" type="presParOf" srcId="{45A3A701-A815-4D38-A404-15F147340742}" destId="{BC099A16-9707-429A-916A-B7CEFFF34204}" srcOrd="5" destOrd="0" presId="urn:microsoft.com/office/officeart/2005/8/layout/target3"/>
    <dgm:cxn modelId="{33A7BBAF-A033-497B-AD84-BE785E6751A4}" type="presParOf" srcId="{45A3A701-A815-4D38-A404-15F147340742}" destId="{876AFFC3-B00B-4996-B651-154C58DCBA5F}" srcOrd="6" destOrd="0" presId="urn:microsoft.com/office/officeart/2005/8/layout/target3"/>
    <dgm:cxn modelId="{E60B17AE-4E55-4A25-9469-70961D026874}" type="presParOf" srcId="{45A3A701-A815-4D38-A404-15F147340742}" destId="{FBF6866D-BE3E-40F6-9824-E14208F2D30A}" srcOrd="7"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44E3A74-8B75-4FD1-B192-C874DDC1CD5D}"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A9B4A968-1F80-4F77-966F-43DED37DB1FC}">
      <dgm:prSet/>
      <dgm:spPr/>
      <dgm:t>
        <a:bodyPr/>
        <a:lstStyle/>
        <a:p>
          <a:pPr rtl="0"/>
          <a:r>
            <a:rPr lang="es-CO" dirty="0" smtClean="0"/>
            <a:t>Jesús enseña lo mismo cuando dice: "</a:t>
          </a:r>
          <a:r>
            <a:rPr lang="es-CO" b="1" dirty="0" smtClean="0">
              <a:latin typeface="Agency FB" pitchFamily="34" charset="0"/>
            </a:rPr>
            <a:t>Permaneced en mí y yo en vosotros. Como el pámpano no puede llevar fruto por sí mismo, si no permanece en la vid, así tampoco vosotros si no permanecéis en mí … </a:t>
          </a:r>
          <a:r>
            <a:rPr lang="es-CO" b="1" u="sng" dirty="0" smtClean="0">
              <a:latin typeface="Agency FB" pitchFamily="34" charset="0"/>
            </a:rPr>
            <a:t>Porque separados de mí nada podéis hacer</a:t>
          </a:r>
          <a:r>
            <a:rPr lang="es-CO" dirty="0" smtClean="0"/>
            <a:t>." </a:t>
          </a:r>
          <a:r>
            <a:rPr lang="es-CO" b="1" u="sng" dirty="0" smtClean="0">
              <a:solidFill>
                <a:schemeClr val="tx1"/>
              </a:solidFill>
            </a:rPr>
            <a:t>(Juan 15:4,5)</a:t>
          </a:r>
          <a:r>
            <a:rPr lang="es-CO" b="1" u="none" dirty="0" smtClean="0">
              <a:solidFill>
                <a:schemeClr val="tx1"/>
              </a:solidFill>
            </a:rPr>
            <a:t>. </a:t>
          </a:r>
        </a:p>
        <a:p>
          <a:pPr rtl="0"/>
          <a:r>
            <a:rPr lang="es-CO" dirty="0" smtClean="0"/>
            <a:t>Así vosotros dependéis tanto de Cristo para vivir una vida santa, como la rama depende del tronco para crecer y dar fruto. </a:t>
          </a:r>
          <a:r>
            <a:rPr lang="es-CO" b="1" dirty="0" smtClean="0">
              <a:solidFill>
                <a:srgbClr val="FF0000"/>
              </a:solidFill>
            </a:rPr>
            <a:t>Sin él no tenéis vida. No tenéis poder para resistir la tentación o para crecer en gracia y santidad. Permaneciendo en él podéis prosperar. Recibiendo vuestra vida de él no os marchitaréis ni quedaréis sin frutos. Seréis como el árbol plantado junto a arroyos de aguas.</a:t>
          </a:r>
          <a:endParaRPr lang="es-CO" b="1" dirty="0">
            <a:solidFill>
              <a:srgbClr val="FF0000"/>
            </a:solidFill>
          </a:endParaRPr>
        </a:p>
      </dgm:t>
    </dgm:pt>
    <dgm:pt modelId="{5675DE7A-0EEA-4197-B080-43EF37EC698B}" type="parTrans" cxnId="{E56266D8-E8E0-49F6-A320-7E5924F59994}">
      <dgm:prSet/>
      <dgm:spPr/>
      <dgm:t>
        <a:bodyPr/>
        <a:lstStyle/>
        <a:p>
          <a:endParaRPr lang="es-CO"/>
        </a:p>
      </dgm:t>
    </dgm:pt>
    <dgm:pt modelId="{D980BBD2-56DF-41FF-8A33-6B4C899800C7}" type="sibTrans" cxnId="{E56266D8-E8E0-49F6-A320-7E5924F59994}">
      <dgm:prSet/>
      <dgm:spPr/>
      <dgm:t>
        <a:bodyPr/>
        <a:lstStyle/>
        <a:p>
          <a:endParaRPr lang="es-CO"/>
        </a:p>
      </dgm:t>
    </dgm:pt>
    <dgm:pt modelId="{BB8ACBAA-B2C5-46A3-814C-295CE5FE5A4C}" type="pres">
      <dgm:prSet presAssocID="{044E3A74-8B75-4FD1-B192-C874DDC1CD5D}" presName="Name0" presStyleCnt="0">
        <dgm:presLayoutVars>
          <dgm:chMax val="7"/>
          <dgm:dir/>
          <dgm:animLvl val="lvl"/>
          <dgm:resizeHandles val="exact"/>
        </dgm:presLayoutVars>
      </dgm:prSet>
      <dgm:spPr/>
      <dgm:t>
        <a:bodyPr/>
        <a:lstStyle/>
        <a:p>
          <a:endParaRPr lang="es-CO"/>
        </a:p>
      </dgm:t>
    </dgm:pt>
    <dgm:pt modelId="{C8F52F19-5E62-4724-AD74-C3A3E78696AD}" type="pres">
      <dgm:prSet presAssocID="{A9B4A968-1F80-4F77-966F-43DED37DB1FC}" presName="circle1" presStyleLbl="node1" presStyleIdx="0" presStyleCnt="1"/>
      <dgm:spPr>
        <a:blipFill rotWithShape="0">
          <a:blip xmlns:r="http://schemas.openxmlformats.org/officeDocument/2006/relationships" r:embed="rId1"/>
          <a:stretch>
            <a:fillRect/>
          </a:stretch>
        </a:blipFill>
      </dgm:spPr>
    </dgm:pt>
    <dgm:pt modelId="{8377B1D1-6D73-4031-82E9-7BF701559149}" type="pres">
      <dgm:prSet presAssocID="{A9B4A968-1F80-4F77-966F-43DED37DB1FC}" presName="space" presStyleCnt="0"/>
      <dgm:spPr/>
    </dgm:pt>
    <dgm:pt modelId="{A3DCBDCE-F3EE-4821-AA3C-3DE715E973B0}" type="pres">
      <dgm:prSet presAssocID="{A9B4A968-1F80-4F77-966F-43DED37DB1FC}" presName="rect1" presStyleLbl="alignAcc1" presStyleIdx="0" presStyleCnt="1"/>
      <dgm:spPr/>
      <dgm:t>
        <a:bodyPr/>
        <a:lstStyle/>
        <a:p>
          <a:endParaRPr lang="es-CO"/>
        </a:p>
      </dgm:t>
    </dgm:pt>
    <dgm:pt modelId="{61FC4054-8C37-46D2-A166-2FDB8B5A643C}" type="pres">
      <dgm:prSet presAssocID="{A9B4A968-1F80-4F77-966F-43DED37DB1FC}" presName="rect1ParTxNoCh" presStyleLbl="alignAcc1" presStyleIdx="0" presStyleCnt="1">
        <dgm:presLayoutVars>
          <dgm:chMax val="1"/>
          <dgm:bulletEnabled val="1"/>
        </dgm:presLayoutVars>
      </dgm:prSet>
      <dgm:spPr/>
      <dgm:t>
        <a:bodyPr/>
        <a:lstStyle/>
        <a:p>
          <a:endParaRPr lang="es-CO"/>
        </a:p>
      </dgm:t>
    </dgm:pt>
  </dgm:ptLst>
  <dgm:cxnLst>
    <dgm:cxn modelId="{CEDE1F5F-CA2B-411E-8E81-9E507D3ECF2D}" type="presOf" srcId="{044E3A74-8B75-4FD1-B192-C874DDC1CD5D}" destId="{BB8ACBAA-B2C5-46A3-814C-295CE5FE5A4C}" srcOrd="0" destOrd="0" presId="urn:microsoft.com/office/officeart/2005/8/layout/target3"/>
    <dgm:cxn modelId="{5A149AE6-0660-4906-8568-B69F9852F5E1}" type="presOf" srcId="{A9B4A968-1F80-4F77-966F-43DED37DB1FC}" destId="{A3DCBDCE-F3EE-4821-AA3C-3DE715E973B0}" srcOrd="0" destOrd="0" presId="urn:microsoft.com/office/officeart/2005/8/layout/target3"/>
    <dgm:cxn modelId="{E56266D8-E8E0-49F6-A320-7E5924F59994}" srcId="{044E3A74-8B75-4FD1-B192-C874DDC1CD5D}" destId="{A9B4A968-1F80-4F77-966F-43DED37DB1FC}" srcOrd="0" destOrd="0" parTransId="{5675DE7A-0EEA-4197-B080-43EF37EC698B}" sibTransId="{D980BBD2-56DF-41FF-8A33-6B4C899800C7}"/>
    <dgm:cxn modelId="{E9CCB04B-8067-480E-ACC6-731436F7290D}" type="presOf" srcId="{A9B4A968-1F80-4F77-966F-43DED37DB1FC}" destId="{61FC4054-8C37-46D2-A166-2FDB8B5A643C}" srcOrd="1" destOrd="0" presId="urn:microsoft.com/office/officeart/2005/8/layout/target3"/>
    <dgm:cxn modelId="{254EE164-6574-44B7-98AE-DFBEBFE0DC7A}" type="presParOf" srcId="{BB8ACBAA-B2C5-46A3-814C-295CE5FE5A4C}" destId="{C8F52F19-5E62-4724-AD74-C3A3E78696AD}" srcOrd="0" destOrd="0" presId="urn:microsoft.com/office/officeart/2005/8/layout/target3"/>
    <dgm:cxn modelId="{0CEC9EC4-F2E9-4883-AE69-00341D422539}" type="presParOf" srcId="{BB8ACBAA-B2C5-46A3-814C-295CE5FE5A4C}" destId="{8377B1D1-6D73-4031-82E9-7BF701559149}" srcOrd="1" destOrd="0" presId="urn:microsoft.com/office/officeart/2005/8/layout/target3"/>
    <dgm:cxn modelId="{7550F07F-1D39-4B6E-8922-08E63B1C31A6}" type="presParOf" srcId="{BB8ACBAA-B2C5-46A3-814C-295CE5FE5A4C}" destId="{A3DCBDCE-F3EE-4821-AA3C-3DE715E973B0}" srcOrd="2" destOrd="0" presId="urn:microsoft.com/office/officeart/2005/8/layout/target3"/>
    <dgm:cxn modelId="{9A80BEEE-2629-4A1F-AF54-B114FC3EB523}" type="presParOf" srcId="{BB8ACBAA-B2C5-46A3-814C-295CE5FE5A4C}" destId="{61FC4054-8C37-46D2-A166-2FDB8B5A643C}" srcOrd="3"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29FAFCE-910E-4581-B553-8A1C2C3833F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7445C344-23C4-4FFE-91CA-1AA029824283}">
      <dgm:prSet/>
      <dgm:spPr>
        <a:solidFill>
          <a:srgbClr val="002060"/>
        </a:solidFill>
      </dgm:spPr>
      <dgm:t>
        <a:bodyPr/>
        <a:lstStyle/>
        <a:p>
          <a:pPr rtl="0"/>
          <a:r>
            <a:rPr lang="es-CO" dirty="0" smtClean="0"/>
            <a:t>Muchos tienen la idea que deben realizar parte del trabajo solos. Han confiado en Cristo para el perdón de sus pecados, pero ahora tratan de vivir una vida recta por sus propios esfuerzos. Tales esfuerzos se desvanecerán. Jesús dice: "Sin mí nada podéis hacer." </a:t>
          </a:r>
        </a:p>
        <a:p>
          <a:pPr rtl="0"/>
          <a:r>
            <a:rPr lang="es-CO" b="1" dirty="0" smtClean="0">
              <a:solidFill>
                <a:srgbClr val="FFFF00"/>
              </a:solidFill>
            </a:rPr>
            <a:t>Nuestro crecimiento en la gracia, nuestro gozo, nuestra utilidad, dependen de nuestra unión con Cristo. Creceremos en la gracia permaneciendo en él, en comunión con él cada día y a cada hora. El no es sólo el autor sino también el consumador de nuestra fe. </a:t>
          </a:r>
        </a:p>
        <a:p>
          <a:pPr rtl="0"/>
          <a:r>
            <a:rPr lang="es-CO" dirty="0" smtClean="0"/>
            <a:t>Cristo es el principio, el fin el todo; él debe permanecer con nosotros no sólo al principio y al fin de nuestra vida, sino en cada paso de nuestra senda. David dice: "A Jehová he puesto siempre delante de mí; porque está a mi diestra, no seré conmovido." </a:t>
          </a:r>
          <a:r>
            <a:rPr lang="es-CO" b="1" u="sng" dirty="0" smtClean="0"/>
            <a:t>(Salmos 16:8)</a:t>
          </a:r>
          <a:r>
            <a:rPr lang="es-CO" b="1" u="none" dirty="0" smtClean="0"/>
            <a:t>.</a:t>
          </a:r>
          <a:endParaRPr lang="es-CO" b="1" u="none" dirty="0"/>
        </a:p>
      </dgm:t>
    </dgm:pt>
    <dgm:pt modelId="{1C810C18-1047-41E2-9EC8-7A895814E7D0}" type="parTrans" cxnId="{FE6A222D-EB4F-4855-8756-E6EF431A75E4}">
      <dgm:prSet/>
      <dgm:spPr/>
      <dgm:t>
        <a:bodyPr/>
        <a:lstStyle/>
        <a:p>
          <a:endParaRPr lang="es-CO"/>
        </a:p>
      </dgm:t>
    </dgm:pt>
    <dgm:pt modelId="{98939E87-ACAD-48FD-8A0B-6566313D20CA}" type="sibTrans" cxnId="{FE6A222D-EB4F-4855-8756-E6EF431A75E4}">
      <dgm:prSet/>
      <dgm:spPr/>
      <dgm:t>
        <a:bodyPr/>
        <a:lstStyle/>
        <a:p>
          <a:endParaRPr lang="es-CO"/>
        </a:p>
      </dgm:t>
    </dgm:pt>
    <dgm:pt modelId="{A677F29B-2CAC-41D5-8092-AC0F50CB004F}" type="pres">
      <dgm:prSet presAssocID="{729FAFCE-910E-4581-B553-8A1C2C3833FC}" presName="linear" presStyleCnt="0">
        <dgm:presLayoutVars>
          <dgm:animLvl val="lvl"/>
          <dgm:resizeHandles val="exact"/>
        </dgm:presLayoutVars>
      </dgm:prSet>
      <dgm:spPr/>
      <dgm:t>
        <a:bodyPr/>
        <a:lstStyle/>
        <a:p>
          <a:endParaRPr lang="es-CO"/>
        </a:p>
      </dgm:t>
    </dgm:pt>
    <dgm:pt modelId="{900477F3-EB85-4922-B17C-1D08682095B1}" type="pres">
      <dgm:prSet presAssocID="{7445C344-23C4-4FFE-91CA-1AA029824283}" presName="parentText" presStyleLbl="node1" presStyleIdx="0" presStyleCnt="1" custScaleY="123848">
        <dgm:presLayoutVars>
          <dgm:chMax val="0"/>
          <dgm:bulletEnabled val="1"/>
        </dgm:presLayoutVars>
      </dgm:prSet>
      <dgm:spPr/>
      <dgm:t>
        <a:bodyPr/>
        <a:lstStyle/>
        <a:p>
          <a:endParaRPr lang="es-CO"/>
        </a:p>
      </dgm:t>
    </dgm:pt>
  </dgm:ptLst>
  <dgm:cxnLst>
    <dgm:cxn modelId="{E96AD4C6-3AFC-4F3F-9B47-B5D0B57F9F94}" type="presOf" srcId="{729FAFCE-910E-4581-B553-8A1C2C3833FC}" destId="{A677F29B-2CAC-41D5-8092-AC0F50CB004F}" srcOrd="0" destOrd="0" presId="urn:microsoft.com/office/officeart/2005/8/layout/vList2"/>
    <dgm:cxn modelId="{FE6A222D-EB4F-4855-8756-E6EF431A75E4}" srcId="{729FAFCE-910E-4581-B553-8A1C2C3833FC}" destId="{7445C344-23C4-4FFE-91CA-1AA029824283}" srcOrd="0" destOrd="0" parTransId="{1C810C18-1047-41E2-9EC8-7A895814E7D0}" sibTransId="{98939E87-ACAD-48FD-8A0B-6566313D20CA}"/>
    <dgm:cxn modelId="{3729CB1D-12A3-4338-BAE8-D44965B196EB}" type="presOf" srcId="{7445C344-23C4-4FFE-91CA-1AA029824283}" destId="{900477F3-EB85-4922-B17C-1D08682095B1}" srcOrd="0" destOrd="0" presId="urn:microsoft.com/office/officeart/2005/8/layout/vList2"/>
    <dgm:cxn modelId="{FD33A22D-5518-4F88-90D0-925F38E5DD19}" type="presParOf" srcId="{A677F29B-2CAC-41D5-8092-AC0F50CB004F}" destId="{900477F3-EB85-4922-B17C-1D08682095B1}"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5733EFD-81B8-4A97-9EF3-7C1620D4D47D}"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AC4D62DC-F446-4761-A8B4-6216777638EE}">
      <dgm:prSet custT="1"/>
      <dgm:spPr>
        <a:solidFill>
          <a:srgbClr val="002060">
            <a:alpha val="90000"/>
          </a:srgbClr>
        </a:solidFill>
      </dgm:spPr>
      <dgm:t>
        <a:bodyPr/>
        <a:lstStyle/>
        <a:p>
          <a:pPr rtl="0"/>
          <a:r>
            <a:rPr lang="es-CO" sz="2400" dirty="0" smtClean="0">
              <a:solidFill>
                <a:schemeClr val="bg1"/>
              </a:solidFill>
            </a:rPr>
            <a:t>Preguntáis ¿cómo puedo morar en Cristo? </a:t>
          </a:r>
          <a:r>
            <a:rPr lang="es-CO" sz="2400" u="sng" dirty="0" smtClean="0">
              <a:solidFill>
                <a:schemeClr val="bg1"/>
              </a:solidFill>
            </a:rPr>
            <a:t>De la misma forma que le recibisteis al principio</a:t>
          </a:r>
          <a:r>
            <a:rPr lang="es-CO" sz="2400" dirty="0" smtClean="0">
              <a:solidFill>
                <a:schemeClr val="bg1"/>
              </a:solidFill>
            </a:rPr>
            <a:t>. "Por tanto, de la manera que habéis recibido al Señor Jesucristo, andad en él." "El justo vivirá por la fe." (Colosenses 2:6; Hebreos 10:38). </a:t>
          </a:r>
          <a:endParaRPr lang="es-CO" sz="2400" dirty="0">
            <a:solidFill>
              <a:schemeClr val="bg1"/>
            </a:solidFill>
          </a:endParaRPr>
        </a:p>
      </dgm:t>
    </dgm:pt>
    <dgm:pt modelId="{7B1EBD09-D078-4E34-A51A-02B16C709E52}" type="parTrans" cxnId="{3DFADDE8-7FE0-4355-AA36-FAB4DEA28B5D}">
      <dgm:prSet/>
      <dgm:spPr/>
      <dgm:t>
        <a:bodyPr/>
        <a:lstStyle/>
        <a:p>
          <a:endParaRPr lang="es-CO"/>
        </a:p>
      </dgm:t>
    </dgm:pt>
    <dgm:pt modelId="{DCF100F8-609E-4DAF-9F2C-D5E59A3F9325}" type="sibTrans" cxnId="{3DFADDE8-7FE0-4355-AA36-FAB4DEA28B5D}">
      <dgm:prSet/>
      <dgm:spPr/>
      <dgm:t>
        <a:bodyPr/>
        <a:lstStyle/>
        <a:p>
          <a:endParaRPr lang="es-CO"/>
        </a:p>
      </dgm:t>
    </dgm:pt>
    <dgm:pt modelId="{B50B9486-8975-4BC4-BF02-365E245F8EDC}">
      <dgm:prSet custT="1"/>
      <dgm:spPr>
        <a:solidFill>
          <a:schemeClr val="accent6">
            <a:lumMod val="60000"/>
            <a:lumOff val="40000"/>
            <a:alpha val="90000"/>
          </a:schemeClr>
        </a:solidFill>
      </dgm:spPr>
      <dgm:t>
        <a:bodyPr/>
        <a:lstStyle/>
        <a:p>
          <a:pPr rtl="0"/>
          <a:r>
            <a:rPr lang="es-CO" sz="1800" b="1" dirty="0" smtClean="0"/>
            <a:t>Os habéis entregado a Dios para ser enteramente de él, para servirle y obedecerle, y habéis aceptado a Cristo como vuestro Salvador. No podéis expiar vuestros pecados o cambiar vuestro corazón; pero entregándoos a Dios creísteis que por los méritos de Cristo él hizo todo esto por vosotros. Por la fe pertenecéis a Cristo y por la fe debéis crecer en él, dando y tomando. </a:t>
          </a:r>
          <a:endParaRPr lang="es-CO" sz="1800" b="1" dirty="0"/>
        </a:p>
      </dgm:t>
    </dgm:pt>
    <dgm:pt modelId="{95C50C36-4933-4124-A357-0EEB8D19F78E}" type="parTrans" cxnId="{CAB2A54C-19B0-4844-AB93-6A9608041451}">
      <dgm:prSet/>
      <dgm:spPr/>
      <dgm:t>
        <a:bodyPr/>
        <a:lstStyle/>
        <a:p>
          <a:endParaRPr lang="es-CO"/>
        </a:p>
      </dgm:t>
    </dgm:pt>
    <dgm:pt modelId="{F8161A8F-0172-479C-9367-406255002009}" type="sibTrans" cxnId="{CAB2A54C-19B0-4844-AB93-6A9608041451}">
      <dgm:prSet/>
      <dgm:spPr/>
      <dgm:t>
        <a:bodyPr/>
        <a:lstStyle/>
        <a:p>
          <a:endParaRPr lang="es-CO"/>
        </a:p>
      </dgm:t>
    </dgm:pt>
    <dgm:pt modelId="{2F05823D-60F9-4498-8A26-09F51998C2D5}">
      <dgm:prSet custT="1"/>
      <dgm:spPr>
        <a:solidFill>
          <a:schemeClr val="accent3">
            <a:lumMod val="60000"/>
            <a:lumOff val="40000"/>
            <a:alpha val="90000"/>
          </a:schemeClr>
        </a:solidFill>
      </dgm:spPr>
      <dgm:t>
        <a:bodyPr/>
        <a:lstStyle/>
        <a:p>
          <a:pPr rtl="0"/>
          <a:r>
            <a:rPr lang="es-CO" sz="1800" dirty="0" smtClean="0"/>
            <a:t>Debéis entregarle todo: vuestro corazón, vuestra voluntad, vuestro servicio, </a:t>
          </a:r>
          <a:r>
            <a:rPr lang="es-CO" sz="1800" u="sng" dirty="0" smtClean="0"/>
            <a:t>entregaos vosotros mismos a él para obedecer todos sus requerimientos</a:t>
          </a:r>
          <a:r>
            <a:rPr lang="es-CO" sz="1800" dirty="0" smtClean="0"/>
            <a:t>; y debéis tomar todo: a Cristo, la plenitud de todas las bendiciones, para que habite en vuestro corazón, para que sea vuestra fortaleza, vuestra justicia, vuestra eterna ayuda, a fin de que os de poder para obedecerle.</a:t>
          </a:r>
          <a:endParaRPr lang="es-CO" sz="1800" dirty="0"/>
        </a:p>
      </dgm:t>
    </dgm:pt>
    <dgm:pt modelId="{C8D2B27A-F357-4627-B5AA-11393D0C1773}" type="parTrans" cxnId="{3BF8FE73-AF16-4922-B07E-103A996791B7}">
      <dgm:prSet/>
      <dgm:spPr/>
      <dgm:t>
        <a:bodyPr/>
        <a:lstStyle/>
        <a:p>
          <a:endParaRPr lang="es-CO"/>
        </a:p>
      </dgm:t>
    </dgm:pt>
    <dgm:pt modelId="{C164CBC9-3E12-495D-A377-CDA50FCD2513}" type="sibTrans" cxnId="{3BF8FE73-AF16-4922-B07E-103A996791B7}">
      <dgm:prSet/>
      <dgm:spPr/>
      <dgm:t>
        <a:bodyPr/>
        <a:lstStyle/>
        <a:p>
          <a:endParaRPr lang="es-CO"/>
        </a:p>
      </dgm:t>
    </dgm:pt>
    <dgm:pt modelId="{D3F277DF-3049-49FC-8031-F4DEED6A30B7}" type="pres">
      <dgm:prSet presAssocID="{C5733EFD-81B8-4A97-9EF3-7C1620D4D47D}" presName="compositeShape" presStyleCnt="0">
        <dgm:presLayoutVars>
          <dgm:dir/>
          <dgm:resizeHandles/>
        </dgm:presLayoutVars>
      </dgm:prSet>
      <dgm:spPr/>
      <dgm:t>
        <a:bodyPr/>
        <a:lstStyle/>
        <a:p>
          <a:endParaRPr lang="es-CO"/>
        </a:p>
      </dgm:t>
    </dgm:pt>
    <dgm:pt modelId="{18BBC375-D4B7-4021-9B49-D768711108AC}" type="pres">
      <dgm:prSet presAssocID="{C5733EFD-81B8-4A97-9EF3-7C1620D4D47D}" presName="pyramid" presStyleLbl="node1" presStyleIdx="0" presStyleCnt="1"/>
      <dgm:spPr>
        <a:solidFill>
          <a:srgbClr val="C00000"/>
        </a:solidFill>
      </dgm:spPr>
    </dgm:pt>
    <dgm:pt modelId="{4E359A00-E72A-4C19-BF6C-BB47D295A481}" type="pres">
      <dgm:prSet presAssocID="{C5733EFD-81B8-4A97-9EF3-7C1620D4D47D}" presName="theList" presStyleCnt="0"/>
      <dgm:spPr/>
    </dgm:pt>
    <dgm:pt modelId="{9DD461CC-F70C-4F44-820F-F7F11FFD4094}" type="pres">
      <dgm:prSet presAssocID="{AC4D62DC-F446-4761-A8B4-6216777638EE}" presName="aNode" presStyleLbl="fgAcc1" presStyleIdx="0" presStyleCnt="3" custScaleX="204450">
        <dgm:presLayoutVars>
          <dgm:bulletEnabled val="1"/>
        </dgm:presLayoutVars>
      </dgm:prSet>
      <dgm:spPr/>
      <dgm:t>
        <a:bodyPr/>
        <a:lstStyle/>
        <a:p>
          <a:endParaRPr lang="es-CO"/>
        </a:p>
      </dgm:t>
    </dgm:pt>
    <dgm:pt modelId="{FB7BF7B9-9781-4A0C-A05D-03B9DAF29F40}" type="pres">
      <dgm:prSet presAssocID="{AC4D62DC-F446-4761-A8B4-6216777638EE}" presName="aSpace" presStyleCnt="0"/>
      <dgm:spPr/>
    </dgm:pt>
    <dgm:pt modelId="{E00E758E-0C31-4B50-8C82-876A31B1D52F}" type="pres">
      <dgm:prSet presAssocID="{B50B9486-8975-4BC4-BF02-365E245F8EDC}" presName="aNode" presStyleLbl="fgAcc1" presStyleIdx="1" presStyleCnt="3" custScaleX="185700">
        <dgm:presLayoutVars>
          <dgm:bulletEnabled val="1"/>
        </dgm:presLayoutVars>
      </dgm:prSet>
      <dgm:spPr/>
      <dgm:t>
        <a:bodyPr/>
        <a:lstStyle/>
        <a:p>
          <a:endParaRPr lang="es-CO"/>
        </a:p>
      </dgm:t>
    </dgm:pt>
    <dgm:pt modelId="{0C5997C9-9CF4-4068-A68F-9E4D37AA07DF}" type="pres">
      <dgm:prSet presAssocID="{B50B9486-8975-4BC4-BF02-365E245F8EDC}" presName="aSpace" presStyleCnt="0"/>
      <dgm:spPr/>
    </dgm:pt>
    <dgm:pt modelId="{DBC558B0-ACA5-41C1-A156-0B1FF088A9F6}" type="pres">
      <dgm:prSet presAssocID="{2F05823D-60F9-4498-8A26-09F51998C2D5}" presName="aNode" presStyleLbl="fgAcc1" presStyleIdx="2" presStyleCnt="3" custScaleX="167811">
        <dgm:presLayoutVars>
          <dgm:bulletEnabled val="1"/>
        </dgm:presLayoutVars>
      </dgm:prSet>
      <dgm:spPr/>
      <dgm:t>
        <a:bodyPr/>
        <a:lstStyle/>
        <a:p>
          <a:endParaRPr lang="es-CO"/>
        </a:p>
      </dgm:t>
    </dgm:pt>
    <dgm:pt modelId="{99ED2A49-299F-4603-8F4E-E9C7AEF67D94}" type="pres">
      <dgm:prSet presAssocID="{2F05823D-60F9-4498-8A26-09F51998C2D5}" presName="aSpace" presStyleCnt="0"/>
      <dgm:spPr/>
    </dgm:pt>
  </dgm:ptLst>
  <dgm:cxnLst>
    <dgm:cxn modelId="{29866F83-F5FF-40AD-B0E4-74BA4D9FE67E}" type="presOf" srcId="{AC4D62DC-F446-4761-A8B4-6216777638EE}" destId="{9DD461CC-F70C-4F44-820F-F7F11FFD4094}" srcOrd="0" destOrd="0" presId="urn:microsoft.com/office/officeart/2005/8/layout/pyramid2"/>
    <dgm:cxn modelId="{AA1B756F-AA9C-485D-B248-024C3DB2590E}" type="presOf" srcId="{2F05823D-60F9-4498-8A26-09F51998C2D5}" destId="{DBC558B0-ACA5-41C1-A156-0B1FF088A9F6}" srcOrd="0" destOrd="0" presId="urn:microsoft.com/office/officeart/2005/8/layout/pyramid2"/>
    <dgm:cxn modelId="{3DFADDE8-7FE0-4355-AA36-FAB4DEA28B5D}" srcId="{C5733EFD-81B8-4A97-9EF3-7C1620D4D47D}" destId="{AC4D62DC-F446-4761-A8B4-6216777638EE}" srcOrd="0" destOrd="0" parTransId="{7B1EBD09-D078-4E34-A51A-02B16C709E52}" sibTransId="{DCF100F8-609E-4DAF-9F2C-D5E59A3F9325}"/>
    <dgm:cxn modelId="{3BF8FE73-AF16-4922-B07E-103A996791B7}" srcId="{C5733EFD-81B8-4A97-9EF3-7C1620D4D47D}" destId="{2F05823D-60F9-4498-8A26-09F51998C2D5}" srcOrd="2" destOrd="0" parTransId="{C8D2B27A-F357-4627-B5AA-11393D0C1773}" sibTransId="{C164CBC9-3E12-495D-A377-CDA50FCD2513}"/>
    <dgm:cxn modelId="{77BD93B4-CD39-4DD3-A6F4-8BAADE784D65}" type="presOf" srcId="{C5733EFD-81B8-4A97-9EF3-7C1620D4D47D}" destId="{D3F277DF-3049-49FC-8031-F4DEED6A30B7}" srcOrd="0" destOrd="0" presId="urn:microsoft.com/office/officeart/2005/8/layout/pyramid2"/>
    <dgm:cxn modelId="{324308EA-3B9A-4D57-B8AD-28A70BA57C98}" type="presOf" srcId="{B50B9486-8975-4BC4-BF02-365E245F8EDC}" destId="{E00E758E-0C31-4B50-8C82-876A31B1D52F}" srcOrd="0" destOrd="0" presId="urn:microsoft.com/office/officeart/2005/8/layout/pyramid2"/>
    <dgm:cxn modelId="{CAB2A54C-19B0-4844-AB93-6A9608041451}" srcId="{C5733EFD-81B8-4A97-9EF3-7C1620D4D47D}" destId="{B50B9486-8975-4BC4-BF02-365E245F8EDC}" srcOrd="1" destOrd="0" parTransId="{95C50C36-4933-4124-A357-0EEB8D19F78E}" sibTransId="{F8161A8F-0172-479C-9367-406255002009}"/>
    <dgm:cxn modelId="{9139572F-A234-4C84-803C-9C41C33656CA}" type="presParOf" srcId="{D3F277DF-3049-49FC-8031-F4DEED6A30B7}" destId="{18BBC375-D4B7-4021-9B49-D768711108AC}" srcOrd="0" destOrd="0" presId="urn:microsoft.com/office/officeart/2005/8/layout/pyramid2"/>
    <dgm:cxn modelId="{D77A4F67-BB8F-448E-80DF-92C13E3F446D}" type="presParOf" srcId="{D3F277DF-3049-49FC-8031-F4DEED6A30B7}" destId="{4E359A00-E72A-4C19-BF6C-BB47D295A481}" srcOrd="1" destOrd="0" presId="urn:microsoft.com/office/officeart/2005/8/layout/pyramid2"/>
    <dgm:cxn modelId="{B69C9788-F2E5-49B0-AE35-A1E9FF9424AB}" type="presParOf" srcId="{4E359A00-E72A-4C19-BF6C-BB47D295A481}" destId="{9DD461CC-F70C-4F44-820F-F7F11FFD4094}" srcOrd="0" destOrd="0" presId="urn:microsoft.com/office/officeart/2005/8/layout/pyramid2"/>
    <dgm:cxn modelId="{94864EBE-D071-4941-9E52-97318660AD41}" type="presParOf" srcId="{4E359A00-E72A-4C19-BF6C-BB47D295A481}" destId="{FB7BF7B9-9781-4A0C-A05D-03B9DAF29F40}" srcOrd="1" destOrd="0" presId="urn:microsoft.com/office/officeart/2005/8/layout/pyramid2"/>
    <dgm:cxn modelId="{7B77D3EF-5E56-4119-8CE8-BF0EC2ACF860}" type="presParOf" srcId="{4E359A00-E72A-4C19-BF6C-BB47D295A481}" destId="{E00E758E-0C31-4B50-8C82-876A31B1D52F}" srcOrd="2" destOrd="0" presId="urn:microsoft.com/office/officeart/2005/8/layout/pyramid2"/>
    <dgm:cxn modelId="{65D94B77-7A50-4805-8A2D-9AF85B940BF7}" type="presParOf" srcId="{4E359A00-E72A-4C19-BF6C-BB47D295A481}" destId="{0C5997C9-9CF4-4068-A68F-9E4D37AA07DF}" srcOrd="3" destOrd="0" presId="urn:microsoft.com/office/officeart/2005/8/layout/pyramid2"/>
    <dgm:cxn modelId="{8C43BF31-AC70-4178-91CF-1156D9149C22}" type="presParOf" srcId="{4E359A00-E72A-4C19-BF6C-BB47D295A481}" destId="{DBC558B0-ACA5-41C1-A156-0B1FF088A9F6}" srcOrd="4" destOrd="0" presId="urn:microsoft.com/office/officeart/2005/8/layout/pyramid2"/>
    <dgm:cxn modelId="{D5622AB6-7C74-4092-8976-0626EE3B02DD}" type="presParOf" srcId="{4E359A00-E72A-4C19-BF6C-BB47D295A481}" destId="{99ED2A49-299F-4603-8F4E-E9C7AEF67D94}"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48CDFB1-412B-4391-BA72-B79863A3354D}"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5B19A37C-23E0-4CA4-B666-100A7D3A03DF}">
      <dgm:prSet custT="1"/>
      <dgm:spPr>
        <a:solidFill>
          <a:srgbClr val="002060"/>
        </a:solidFill>
      </dgm:spPr>
      <dgm:t>
        <a:bodyPr/>
        <a:lstStyle/>
        <a:p>
          <a:pPr rtl="0"/>
          <a:r>
            <a:rPr lang="es-CO" sz="2400" dirty="0" smtClean="0"/>
            <a:t>Conságrate a Dios </a:t>
          </a:r>
          <a:r>
            <a:rPr lang="es-CO" sz="2400" u="sng" dirty="0" smtClean="0"/>
            <a:t>todas las mañanas</a:t>
          </a:r>
          <a:r>
            <a:rPr lang="es-CO" sz="2400" dirty="0" smtClean="0"/>
            <a:t>, haz de esto tu primer trabajo. Sea tu oración: "Tómame ¡oh Señor! Como enteramente tuyo. Pongo todos mis planes a tus pies. Úsame hoy en tu servicio. Mora en mí y que toda mi obra sea hecha en ti." </a:t>
          </a:r>
          <a:endParaRPr lang="es-CO" sz="2400" dirty="0"/>
        </a:p>
      </dgm:t>
    </dgm:pt>
    <dgm:pt modelId="{8B15A7A7-3986-41F0-BE0D-52A11DB438B1}" type="parTrans" cxnId="{11F7AD51-4D89-4AF9-850C-201928C517B1}">
      <dgm:prSet/>
      <dgm:spPr/>
      <dgm:t>
        <a:bodyPr/>
        <a:lstStyle/>
        <a:p>
          <a:endParaRPr lang="es-CO"/>
        </a:p>
      </dgm:t>
    </dgm:pt>
    <dgm:pt modelId="{81AE2FAE-1C79-405A-B012-D7670CBC1C31}" type="sibTrans" cxnId="{11F7AD51-4D89-4AF9-850C-201928C517B1}">
      <dgm:prSet/>
      <dgm:spPr/>
      <dgm:t>
        <a:bodyPr/>
        <a:lstStyle/>
        <a:p>
          <a:endParaRPr lang="es-CO"/>
        </a:p>
      </dgm:t>
    </dgm:pt>
    <dgm:pt modelId="{A1D0D8B8-77DF-433B-BCD7-13B321B36A73}">
      <dgm:prSet custT="1"/>
      <dgm:spPr>
        <a:solidFill>
          <a:srgbClr val="002060"/>
        </a:solidFill>
      </dgm:spPr>
      <dgm:t>
        <a:bodyPr/>
        <a:lstStyle/>
        <a:p>
          <a:pPr rtl="0"/>
          <a:r>
            <a:rPr lang="es-CO" sz="2400" dirty="0" smtClean="0"/>
            <a:t>Este es un asunto diario. Cada mañana conságrate a Dios por </a:t>
          </a:r>
          <a:r>
            <a:rPr lang="es-CO" sz="2400" u="sng" dirty="0" smtClean="0"/>
            <a:t>ese día</a:t>
          </a:r>
          <a:r>
            <a:rPr lang="es-CO" sz="2400" dirty="0" smtClean="0"/>
            <a:t>. Somete todos tus planes a él para que sean ejecutados o abandonados según lo indique su providencia. Así día a día sea puesta tu vida en las manos de Dios y será semejante a la de Cristo.</a:t>
          </a:r>
          <a:endParaRPr lang="es-CO" sz="2400" dirty="0"/>
        </a:p>
      </dgm:t>
    </dgm:pt>
    <dgm:pt modelId="{2285F417-062A-4029-8AB7-45E13261CBE3}" type="parTrans" cxnId="{D2D29196-6B70-4CF2-A04F-5702877E2107}">
      <dgm:prSet/>
      <dgm:spPr/>
      <dgm:t>
        <a:bodyPr/>
        <a:lstStyle/>
        <a:p>
          <a:endParaRPr lang="es-CO"/>
        </a:p>
      </dgm:t>
    </dgm:pt>
    <dgm:pt modelId="{EECC4BBE-8BAF-48E0-9D3B-58B491BFFD5D}" type="sibTrans" cxnId="{D2D29196-6B70-4CF2-A04F-5702877E2107}">
      <dgm:prSet/>
      <dgm:spPr/>
      <dgm:t>
        <a:bodyPr/>
        <a:lstStyle/>
        <a:p>
          <a:endParaRPr lang="es-CO"/>
        </a:p>
      </dgm:t>
    </dgm:pt>
    <dgm:pt modelId="{E4189EC1-94B8-431A-9762-50FBF3996942}" type="pres">
      <dgm:prSet presAssocID="{348CDFB1-412B-4391-BA72-B79863A3354D}" presName="linearFlow" presStyleCnt="0">
        <dgm:presLayoutVars>
          <dgm:dir/>
          <dgm:resizeHandles val="exact"/>
        </dgm:presLayoutVars>
      </dgm:prSet>
      <dgm:spPr/>
      <dgm:t>
        <a:bodyPr/>
        <a:lstStyle/>
        <a:p>
          <a:endParaRPr lang="es-CO"/>
        </a:p>
      </dgm:t>
    </dgm:pt>
    <dgm:pt modelId="{99BAD20F-CF09-428F-909D-C67754799D87}" type="pres">
      <dgm:prSet presAssocID="{5B19A37C-23E0-4CA4-B666-100A7D3A03DF}" presName="composite" presStyleCnt="0"/>
      <dgm:spPr/>
    </dgm:pt>
    <dgm:pt modelId="{769AFD96-9725-4BC9-B349-4E799CD71E11}" type="pres">
      <dgm:prSet presAssocID="{5B19A37C-23E0-4CA4-B666-100A7D3A03DF}" presName="imgShp" presStyleLbl="fgImgPlace1" presStyleIdx="0" presStyleCnt="2" custLinFactNeighborX="-28490" custLinFactNeighborY="5267"/>
      <dgm:spPr>
        <a:blipFill rotWithShape="1">
          <a:blip xmlns:r="http://schemas.openxmlformats.org/officeDocument/2006/relationships" r:embed="rId1"/>
          <a:stretch>
            <a:fillRect/>
          </a:stretch>
        </a:blipFill>
      </dgm:spPr>
    </dgm:pt>
    <dgm:pt modelId="{0618F0D3-52EC-44B3-8F62-3762A9A9B302}" type="pres">
      <dgm:prSet presAssocID="{5B19A37C-23E0-4CA4-B666-100A7D3A03DF}" presName="txShp" presStyleLbl="node1" presStyleIdx="0" presStyleCnt="2" custScaleX="125400">
        <dgm:presLayoutVars>
          <dgm:bulletEnabled val="1"/>
        </dgm:presLayoutVars>
      </dgm:prSet>
      <dgm:spPr/>
      <dgm:t>
        <a:bodyPr/>
        <a:lstStyle/>
        <a:p>
          <a:endParaRPr lang="es-CO"/>
        </a:p>
      </dgm:t>
    </dgm:pt>
    <dgm:pt modelId="{4E3EAE1A-A079-4978-9981-48D75694300C}" type="pres">
      <dgm:prSet presAssocID="{81AE2FAE-1C79-405A-B012-D7670CBC1C31}" presName="spacing" presStyleCnt="0"/>
      <dgm:spPr/>
    </dgm:pt>
    <dgm:pt modelId="{A6E8BF63-8DD9-41A1-B15D-BC1B39622B5C}" type="pres">
      <dgm:prSet presAssocID="{A1D0D8B8-77DF-433B-BCD7-13B321B36A73}" presName="composite" presStyleCnt="0"/>
      <dgm:spPr/>
    </dgm:pt>
    <dgm:pt modelId="{6716EA15-161C-420B-9A9C-3467568E31B2}" type="pres">
      <dgm:prSet presAssocID="{A1D0D8B8-77DF-433B-BCD7-13B321B36A73}" presName="imgShp" presStyleLbl="fgImgPlace1" presStyleIdx="1" presStyleCnt="2" custLinFactNeighborX="-28490" custLinFactNeighborY="-1552"/>
      <dgm:spPr>
        <a:blipFill rotWithShape="1">
          <a:blip xmlns:r="http://schemas.openxmlformats.org/officeDocument/2006/relationships" r:embed="rId2"/>
          <a:stretch>
            <a:fillRect/>
          </a:stretch>
        </a:blipFill>
      </dgm:spPr>
    </dgm:pt>
    <dgm:pt modelId="{7073FD1B-4559-43F4-B5BC-0870DC2DD9DB}" type="pres">
      <dgm:prSet presAssocID="{A1D0D8B8-77DF-433B-BCD7-13B321B36A73}" presName="txShp" presStyleLbl="node1" presStyleIdx="1" presStyleCnt="2" custScaleX="125400">
        <dgm:presLayoutVars>
          <dgm:bulletEnabled val="1"/>
        </dgm:presLayoutVars>
      </dgm:prSet>
      <dgm:spPr/>
      <dgm:t>
        <a:bodyPr/>
        <a:lstStyle/>
        <a:p>
          <a:endParaRPr lang="es-CO"/>
        </a:p>
      </dgm:t>
    </dgm:pt>
  </dgm:ptLst>
  <dgm:cxnLst>
    <dgm:cxn modelId="{0BB304E0-CC6F-48BB-B45A-D3C9FCF888A4}" type="presOf" srcId="{5B19A37C-23E0-4CA4-B666-100A7D3A03DF}" destId="{0618F0D3-52EC-44B3-8F62-3762A9A9B302}" srcOrd="0" destOrd="0" presId="urn:microsoft.com/office/officeart/2005/8/layout/vList3"/>
    <dgm:cxn modelId="{D2D29196-6B70-4CF2-A04F-5702877E2107}" srcId="{348CDFB1-412B-4391-BA72-B79863A3354D}" destId="{A1D0D8B8-77DF-433B-BCD7-13B321B36A73}" srcOrd="1" destOrd="0" parTransId="{2285F417-062A-4029-8AB7-45E13261CBE3}" sibTransId="{EECC4BBE-8BAF-48E0-9D3B-58B491BFFD5D}"/>
    <dgm:cxn modelId="{11F7AD51-4D89-4AF9-850C-201928C517B1}" srcId="{348CDFB1-412B-4391-BA72-B79863A3354D}" destId="{5B19A37C-23E0-4CA4-B666-100A7D3A03DF}" srcOrd="0" destOrd="0" parTransId="{8B15A7A7-3986-41F0-BE0D-52A11DB438B1}" sibTransId="{81AE2FAE-1C79-405A-B012-D7670CBC1C31}"/>
    <dgm:cxn modelId="{C0EE747D-7F4B-426B-8332-33AA53848E0F}" type="presOf" srcId="{A1D0D8B8-77DF-433B-BCD7-13B321B36A73}" destId="{7073FD1B-4559-43F4-B5BC-0870DC2DD9DB}" srcOrd="0" destOrd="0" presId="urn:microsoft.com/office/officeart/2005/8/layout/vList3"/>
    <dgm:cxn modelId="{38DCB654-8E9D-432B-A4F3-20661631A547}" type="presOf" srcId="{348CDFB1-412B-4391-BA72-B79863A3354D}" destId="{E4189EC1-94B8-431A-9762-50FBF3996942}" srcOrd="0" destOrd="0" presId="urn:microsoft.com/office/officeart/2005/8/layout/vList3"/>
    <dgm:cxn modelId="{68307474-C6D5-4E92-85DF-19C5AAE70386}" type="presParOf" srcId="{E4189EC1-94B8-431A-9762-50FBF3996942}" destId="{99BAD20F-CF09-428F-909D-C67754799D87}" srcOrd="0" destOrd="0" presId="urn:microsoft.com/office/officeart/2005/8/layout/vList3"/>
    <dgm:cxn modelId="{86C06C55-3E76-40FD-82F2-E8FB2650D936}" type="presParOf" srcId="{99BAD20F-CF09-428F-909D-C67754799D87}" destId="{769AFD96-9725-4BC9-B349-4E799CD71E11}" srcOrd="0" destOrd="0" presId="urn:microsoft.com/office/officeart/2005/8/layout/vList3"/>
    <dgm:cxn modelId="{9579CD7A-AE33-4449-92A1-84AF7A6D5406}" type="presParOf" srcId="{99BAD20F-CF09-428F-909D-C67754799D87}" destId="{0618F0D3-52EC-44B3-8F62-3762A9A9B302}" srcOrd="1" destOrd="0" presId="urn:microsoft.com/office/officeart/2005/8/layout/vList3"/>
    <dgm:cxn modelId="{B68D5F03-5568-455A-942C-A569D0B2C019}" type="presParOf" srcId="{E4189EC1-94B8-431A-9762-50FBF3996942}" destId="{4E3EAE1A-A079-4978-9981-48D75694300C}" srcOrd="1" destOrd="0" presId="urn:microsoft.com/office/officeart/2005/8/layout/vList3"/>
    <dgm:cxn modelId="{47AF58DE-F813-4D99-945A-BD5A795AD692}" type="presParOf" srcId="{E4189EC1-94B8-431A-9762-50FBF3996942}" destId="{A6E8BF63-8DD9-41A1-B15D-BC1B39622B5C}" srcOrd="2" destOrd="0" presId="urn:microsoft.com/office/officeart/2005/8/layout/vList3"/>
    <dgm:cxn modelId="{DD89C983-13BD-471D-92EA-2CD0319B574E}" type="presParOf" srcId="{A6E8BF63-8DD9-41A1-B15D-BC1B39622B5C}" destId="{6716EA15-161C-420B-9A9C-3467568E31B2}" srcOrd="0" destOrd="0" presId="urn:microsoft.com/office/officeart/2005/8/layout/vList3"/>
    <dgm:cxn modelId="{97C307F8-764C-4B13-A950-85C89FBA6AEC}" type="presParOf" srcId="{A6E8BF63-8DD9-41A1-B15D-BC1B39622B5C}" destId="{7073FD1B-4559-43F4-B5BC-0870DC2DD9DB}"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6F421EA-262A-48B5-BFB3-E63E2374D1B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9DEC5561-1A53-4D81-AFF1-FC3001CE1A2F}">
      <dgm:prSet custT="1"/>
      <dgm:spPr>
        <a:solidFill>
          <a:schemeClr val="accent5">
            <a:lumMod val="50000"/>
          </a:schemeClr>
        </a:solidFill>
      </dgm:spPr>
      <dgm:t>
        <a:bodyPr/>
        <a:lstStyle/>
        <a:p>
          <a:pPr rtl="0"/>
          <a:r>
            <a:rPr lang="es-CO" sz="2000" dirty="0" smtClean="0"/>
            <a:t>La vida en Cristo es una vida de reposo. No habrá éxtasis (</a:t>
          </a:r>
          <a:r>
            <a:rPr lang="es-CO" sz="2000" b="1" u="sng" dirty="0" smtClean="0">
              <a:latin typeface="Agency FB" pitchFamily="34" charset="0"/>
            </a:rPr>
            <a:t>lucidez intensa</a:t>
          </a:r>
          <a:r>
            <a:rPr lang="es-CO" sz="2000" dirty="0" smtClean="0"/>
            <a:t>) de sentimientos pero habrá una confianza continua y apacible. Vuestra esperanza no está en vosotros mismos sino en Cristo. Vuestra debilidad se une a su fuerza, vuestra ignorancia, a su sabiduría, vuestra fragilidad, a su eterno poder. </a:t>
          </a:r>
          <a:endParaRPr lang="es-CO" sz="2000" dirty="0"/>
        </a:p>
      </dgm:t>
    </dgm:pt>
    <dgm:pt modelId="{A17ECB63-88C7-4081-B0F8-59724104E047}" type="parTrans" cxnId="{4C969F7C-5D31-4567-9733-2B618933B885}">
      <dgm:prSet/>
      <dgm:spPr/>
      <dgm:t>
        <a:bodyPr/>
        <a:lstStyle/>
        <a:p>
          <a:endParaRPr lang="es-CO"/>
        </a:p>
      </dgm:t>
    </dgm:pt>
    <dgm:pt modelId="{6925A694-20D9-4AE6-B65D-0382102F2376}" type="sibTrans" cxnId="{4C969F7C-5D31-4567-9733-2B618933B885}">
      <dgm:prSet/>
      <dgm:spPr/>
      <dgm:t>
        <a:bodyPr/>
        <a:lstStyle/>
        <a:p>
          <a:endParaRPr lang="es-CO"/>
        </a:p>
      </dgm:t>
    </dgm:pt>
    <dgm:pt modelId="{62492B3A-22BC-45F2-A4BC-01541849E363}">
      <dgm:prSet/>
      <dgm:spPr>
        <a:solidFill>
          <a:schemeClr val="accent5">
            <a:lumMod val="50000"/>
          </a:schemeClr>
        </a:solidFill>
      </dgm:spPr>
      <dgm:t>
        <a:bodyPr/>
        <a:lstStyle/>
        <a:p>
          <a:pPr rtl="0"/>
          <a:r>
            <a:rPr lang="es-CO" dirty="0" smtClean="0"/>
            <a:t>Así no necesitáis miraros a vosotros mismos, ni depender de vosotros mismos, sino mirad a Cristo. Pensad en su amor, en su belleza y en la perfección de su carácter. Cristo en su humillación, Cristo en su pureza y santidad, Cristo en su incomparable amor; esto debe contemplar el alma. Amándole, imitándole, dependiendo enteramente de él, podremos ser transformados a su semejanza.</a:t>
          </a:r>
          <a:endParaRPr lang="es-CO" dirty="0"/>
        </a:p>
      </dgm:t>
    </dgm:pt>
    <dgm:pt modelId="{FB866E8B-8919-4177-9691-F6A16A4236A6}" type="parTrans" cxnId="{65E01D70-92F3-41A4-A813-22EB709DAB45}">
      <dgm:prSet/>
      <dgm:spPr/>
      <dgm:t>
        <a:bodyPr/>
        <a:lstStyle/>
        <a:p>
          <a:endParaRPr lang="es-CO"/>
        </a:p>
      </dgm:t>
    </dgm:pt>
    <dgm:pt modelId="{813166ED-BA21-4270-8347-F15021E68D74}" type="sibTrans" cxnId="{65E01D70-92F3-41A4-A813-22EB709DAB45}">
      <dgm:prSet/>
      <dgm:spPr/>
      <dgm:t>
        <a:bodyPr/>
        <a:lstStyle/>
        <a:p>
          <a:endParaRPr lang="es-CO"/>
        </a:p>
      </dgm:t>
    </dgm:pt>
    <dgm:pt modelId="{AA1CAB5E-8A0D-4B84-83A2-F3276934BF2F}" type="pres">
      <dgm:prSet presAssocID="{56F421EA-262A-48B5-BFB3-E63E2374D1B2}" presName="linearFlow" presStyleCnt="0">
        <dgm:presLayoutVars>
          <dgm:dir/>
          <dgm:resizeHandles val="exact"/>
        </dgm:presLayoutVars>
      </dgm:prSet>
      <dgm:spPr/>
      <dgm:t>
        <a:bodyPr/>
        <a:lstStyle/>
        <a:p>
          <a:endParaRPr lang="es-CO"/>
        </a:p>
      </dgm:t>
    </dgm:pt>
    <dgm:pt modelId="{22C19E29-07C8-4ED8-BB5E-D54832499AAA}" type="pres">
      <dgm:prSet presAssocID="{9DEC5561-1A53-4D81-AFF1-FC3001CE1A2F}" presName="composite" presStyleCnt="0"/>
      <dgm:spPr/>
    </dgm:pt>
    <dgm:pt modelId="{86F8BCA2-D8CF-47A3-8AFD-1861A8C42A8C}" type="pres">
      <dgm:prSet presAssocID="{9DEC5561-1A53-4D81-AFF1-FC3001CE1A2F}" presName="imgShp" presStyleLbl="fgImgPlace1" presStyleIdx="0" presStyleCnt="2" custLinFactNeighborX="-30719" custLinFactNeighborY="2815"/>
      <dgm:spPr>
        <a:blipFill rotWithShape="1">
          <a:blip xmlns:r="http://schemas.openxmlformats.org/officeDocument/2006/relationships" r:embed="rId1"/>
          <a:stretch>
            <a:fillRect/>
          </a:stretch>
        </a:blipFill>
      </dgm:spPr>
    </dgm:pt>
    <dgm:pt modelId="{A50ABA6E-BC43-41AF-960E-E620FB8D9D01}" type="pres">
      <dgm:prSet presAssocID="{9DEC5561-1A53-4D81-AFF1-FC3001CE1A2F}" presName="txShp" presStyleLbl="node1" presStyleIdx="0" presStyleCnt="2" custScaleX="127565">
        <dgm:presLayoutVars>
          <dgm:bulletEnabled val="1"/>
        </dgm:presLayoutVars>
      </dgm:prSet>
      <dgm:spPr/>
      <dgm:t>
        <a:bodyPr/>
        <a:lstStyle/>
        <a:p>
          <a:endParaRPr lang="es-CO"/>
        </a:p>
      </dgm:t>
    </dgm:pt>
    <dgm:pt modelId="{9179C773-DD59-42BA-8818-09FD3B25929A}" type="pres">
      <dgm:prSet presAssocID="{6925A694-20D9-4AE6-B65D-0382102F2376}" presName="spacing" presStyleCnt="0"/>
      <dgm:spPr/>
    </dgm:pt>
    <dgm:pt modelId="{9B36DBC4-2834-4834-81AB-6F8009DA3AD6}" type="pres">
      <dgm:prSet presAssocID="{62492B3A-22BC-45F2-A4BC-01541849E363}" presName="composite" presStyleCnt="0"/>
      <dgm:spPr/>
    </dgm:pt>
    <dgm:pt modelId="{90BA7AE3-54EC-4753-92F9-9F9D44D054F4}" type="pres">
      <dgm:prSet presAssocID="{62492B3A-22BC-45F2-A4BC-01541849E363}" presName="imgShp" presStyleLbl="fgImgPlace1" presStyleIdx="1" presStyleCnt="2" custLinFactNeighborX="-30719" custLinFactNeighborY="2001"/>
      <dgm:spPr>
        <a:blipFill rotWithShape="1">
          <a:blip xmlns:r="http://schemas.openxmlformats.org/officeDocument/2006/relationships" r:embed="rId2"/>
          <a:stretch>
            <a:fillRect/>
          </a:stretch>
        </a:blipFill>
      </dgm:spPr>
    </dgm:pt>
    <dgm:pt modelId="{A0FE728F-1545-43EE-8552-D4D93D2F6763}" type="pres">
      <dgm:prSet presAssocID="{62492B3A-22BC-45F2-A4BC-01541849E363}" presName="txShp" presStyleLbl="node1" presStyleIdx="1" presStyleCnt="2" custScaleX="128944" custLinFactNeighborX="626" custLinFactNeighborY="-931">
        <dgm:presLayoutVars>
          <dgm:bulletEnabled val="1"/>
        </dgm:presLayoutVars>
      </dgm:prSet>
      <dgm:spPr/>
      <dgm:t>
        <a:bodyPr/>
        <a:lstStyle/>
        <a:p>
          <a:endParaRPr lang="es-CO"/>
        </a:p>
      </dgm:t>
    </dgm:pt>
  </dgm:ptLst>
  <dgm:cxnLst>
    <dgm:cxn modelId="{B7609EB7-22BD-45A4-BA88-73C302ED7819}" type="presOf" srcId="{9DEC5561-1A53-4D81-AFF1-FC3001CE1A2F}" destId="{A50ABA6E-BC43-41AF-960E-E620FB8D9D01}" srcOrd="0" destOrd="0" presId="urn:microsoft.com/office/officeart/2005/8/layout/vList3"/>
    <dgm:cxn modelId="{E03BAFAA-3463-411C-B0D3-4607D2FC6DD2}" type="presOf" srcId="{56F421EA-262A-48B5-BFB3-E63E2374D1B2}" destId="{AA1CAB5E-8A0D-4B84-83A2-F3276934BF2F}" srcOrd="0" destOrd="0" presId="urn:microsoft.com/office/officeart/2005/8/layout/vList3"/>
    <dgm:cxn modelId="{4C969F7C-5D31-4567-9733-2B618933B885}" srcId="{56F421EA-262A-48B5-BFB3-E63E2374D1B2}" destId="{9DEC5561-1A53-4D81-AFF1-FC3001CE1A2F}" srcOrd="0" destOrd="0" parTransId="{A17ECB63-88C7-4081-B0F8-59724104E047}" sibTransId="{6925A694-20D9-4AE6-B65D-0382102F2376}"/>
    <dgm:cxn modelId="{65E01D70-92F3-41A4-A813-22EB709DAB45}" srcId="{56F421EA-262A-48B5-BFB3-E63E2374D1B2}" destId="{62492B3A-22BC-45F2-A4BC-01541849E363}" srcOrd="1" destOrd="0" parTransId="{FB866E8B-8919-4177-9691-F6A16A4236A6}" sibTransId="{813166ED-BA21-4270-8347-F15021E68D74}"/>
    <dgm:cxn modelId="{5C75041F-4584-4D00-9DA5-C0D31B385E37}" type="presOf" srcId="{62492B3A-22BC-45F2-A4BC-01541849E363}" destId="{A0FE728F-1545-43EE-8552-D4D93D2F6763}" srcOrd="0" destOrd="0" presId="urn:microsoft.com/office/officeart/2005/8/layout/vList3"/>
    <dgm:cxn modelId="{E976744A-9A57-43B5-93BC-12CB0F972658}" type="presParOf" srcId="{AA1CAB5E-8A0D-4B84-83A2-F3276934BF2F}" destId="{22C19E29-07C8-4ED8-BB5E-D54832499AAA}" srcOrd="0" destOrd="0" presId="urn:microsoft.com/office/officeart/2005/8/layout/vList3"/>
    <dgm:cxn modelId="{1ED66F85-A9B2-4295-B6FD-F8CAF2EA2FBC}" type="presParOf" srcId="{22C19E29-07C8-4ED8-BB5E-D54832499AAA}" destId="{86F8BCA2-D8CF-47A3-8AFD-1861A8C42A8C}" srcOrd="0" destOrd="0" presId="urn:microsoft.com/office/officeart/2005/8/layout/vList3"/>
    <dgm:cxn modelId="{E91A2E66-F9B5-4A0D-930C-751327C5E3E3}" type="presParOf" srcId="{22C19E29-07C8-4ED8-BB5E-D54832499AAA}" destId="{A50ABA6E-BC43-41AF-960E-E620FB8D9D01}" srcOrd="1" destOrd="0" presId="urn:microsoft.com/office/officeart/2005/8/layout/vList3"/>
    <dgm:cxn modelId="{34768668-4D43-4134-A4BD-C2F7A943F398}" type="presParOf" srcId="{AA1CAB5E-8A0D-4B84-83A2-F3276934BF2F}" destId="{9179C773-DD59-42BA-8818-09FD3B25929A}" srcOrd="1" destOrd="0" presId="urn:microsoft.com/office/officeart/2005/8/layout/vList3"/>
    <dgm:cxn modelId="{3FA7099D-19D9-4E5A-95CF-C069D17E115A}" type="presParOf" srcId="{AA1CAB5E-8A0D-4B84-83A2-F3276934BF2F}" destId="{9B36DBC4-2834-4834-81AB-6F8009DA3AD6}" srcOrd="2" destOrd="0" presId="urn:microsoft.com/office/officeart/2005/8/layout/vList3"/>
    <dgm:cxn modelId="{CB3B5FFD-4C45-4CB1-85E0-3ED0B6B9AD0D}" type="presParOf" srcId="{9B36DBC4-2834-4834-81AB-6F8009DA3AD6}" destId="{90BA7AE3-54EC-4753-92F9-9F9D44D054F4}" srcOrd="0" destOrd="0" presId="urn:microsoft.com/office/officeart/2005/8/layout/vList3"/>
    <dgm:cxn modelId="{A8B1F853-98F0-45DE-A35E-BD8F1C64D106}" type="presParOf" srcId="{9B36DBC4-2834-4834-81AB-6F8009DA3AD6}" destId="{A0FE728F-1545-43EE-8552-D4D93D2F6763}"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B88C07B-9553-4EE1-BDB8-EA32DC8A23CA}"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D9E2DB39-FCDB-4945-AA5C-B571625C7C91}">
      <dgm:prSet custT="1"/>
      <dgm:spPr>
        <a:solidFill>
          <a:srgbClr val="002060"/>
        </a:solidFill>
      </dgm:spPr>
      <dgm:t>
        <a:bodyPr/>
        <a:lstStyle/>
        <a:p>
          <a:pPr rtl="0"/>
          <a:r>
            <a:rPr lang="es-CO" sz="2400" dirty="0" smtClean="0"/>
            <a:t>Jesús dice: "Permaneced en mí." Estas palabras encierran la idea de reposo, estabilidad y confianza. Otra ves el invita: "Venid a mí… y hallaréis descanso." </a:t>
          </a:r>
          <a:r>
            <a:rPr lang="es-CO" sz="2400" b="1" u="sng" dirty="0" smtClean="0"/>
            <a:t>(Mateo 1:28,29). </a:t>
          </a:r>
          <a:endParaRPr lang="es-CO" sz="2400" b="1" u="sng" dirty="0"/>
        </a:p>
      </dgm:t>
    </dgm:pt>
    <dgm:pt modelId="{3173BCCE-8BE5-4429-87DD-DDB13598B31C}" type="parTrans" cxnId="{668FA691-5AAD-45C4-AB21-A147AAAD7A8A}">
      <dgm:prSet/>
      <dgm:spPr/>
      <dgm:t>
        <a:bodyPr/>
        <a:lstStyle/>
        <a:p>
          <a:endParaRPr lang="es-CO"/>
        </a:p>
      </dgm:t>
    </dgm:pt>
    <dgm:pt modelId="{BB2B236B-1D55-457F-AD2B-D3F0D2C7C86B}" type="sibTrans" cxnId="{668FA691-5AAD-45C4-AB21-A147AAAD7A8A}">
      <dgm:prSet/>
      <dgm:spPr/>
      <dgm:t>
        <a:bodyPr/>
        <a:lstStyle/>
        <a:p>
          <a:endParaRPr lang="es-CO"/>
        </a:p>
      </dgm:t>
    </dgm:pt>
    <dgm:pt modelId="{E4F5DB2C-5D04-49B9-8B5D-913DC4427412}">
      <dgm:prSet custT="1"/>
      <dgm:spPr>
        <a:solidFill>
          <a:srgbClr val="FF0000"/>
        </a:solidFill>
      </dgm:spPr>
      <dgm:t>
        <a:bodyPr/>
        <a:lstStyle/>
        <a:p>
          <a:pPr rtl="0"/>
          <a:r>
            <a:rPr lang="es-CO" sz="2400" dirty="0" smtClean="0"/>
            <a:t>Las palabras del salmista expresan el mismo pensamiento: "Guarda silencio ante Jehová y espera en él," e Isaías nos asegura diciendo: "en quietud y en confianza será vuestra fortaleza." (Salmos 37:7; Isaías 30:15). </a:t>
          </a:r>
          <a:endParaRPr lang="es-CO" sz="2400" dirty="0"/>
        </a:p>
      </dgm:t>
    </dgm:pt>
    <dgm:pt modelId="{9462E4CA-3E97-4655-9014-53B41D39E141}" type="parTrans" cxnId="{E2B32509-ACA2-4B95-B01C-00A753606347}">
      <dgm:prSet/>
      <dgm:spPr/>
      <dgm:t>
        <a:bodyPr/>
        <a:lstStyle/>
        <a:p>
          <a:endParaRPr lang="es-CO"/>
        </a:p>
      </dgm:t>
    </dgm:pt>
    <dgm:pt modelId="{61EE0946-F21D-440D-BB22-652C4A3E1115}" type="sibTrans" cxnId="{E2B32509-ACA2-4B95-B01C-00A753606347}">
      <dgm:prSet/>
      <dgm:spPr/>
      <dgm:t>
        <a:bodyPr/>
        <a:lstStyle/>
        <a:p>
          <a:endParaRPr lang="es-CO"/>
        </a:p>
      </dgm:t>
    </dgm:pt>
    <dgm:pt modelId="{380A66AE-0D70-416A-8952-70A89F909CF3}">
      <dgm:prSet custT="1"/>
      <dgm:spPr>
        <a:solidFill>
          <a:srgbClr val="002060"/>
        </a:solidFill>
      </dgm:spPr>
      <dgm:t>
        <a:bodyPr/>
        <a:lstStyle/>
        <a:p>
          <a:pPr rtl="0"/>
          <a:r>
            <a:rPr lang="es-CO" sz="2000" dirty="0" smtClean="0"/>
            <a:t>Este descanso no se encuentra en la ociosidad porque en la invitación del Salvador la promesa de descanso está unida al llamado a trabajar: "Llevad mi yugo sobre vosotros, … y hallaréis descanso." (Mato 11:29). El corazón que descansa más plenamente en Cristo será más ferviente y activo en su trabajo para él.</a:t>
          </a:r>
          <a:endParaRPr lang="es-CO" sz="2000" dirty="0"/>
        </a:p>
      </dgm:t>
    </dgm:pt>
    <dgm:pt modelId="{294A97A9-F47D-476B-AA58-10CD627A2CA3}" type="parTrans" cxnId="{EB2FF86B-819E-4340-8BBC-2928B3A192CB}">
      <dgm:prSet/>
      <dgm:spPr/>
      <dgm:t>
        <a:bodyPr/>
        <a:lstStyle/>
        <a:p>
          <a:endParaRPr lang="es-CO"/>
        </a:p>
      </dgm:t>
    </dgm:pt>
    <dgm:pt modelId="{2E02CF29-9426-44F6-A66A-53FE0C331B3B}" type="sibTrans" cxnId="{EB2FF86B-819E-4340-8BBC-2928B3A192CB}">
      <dgm:prSet/>
      <dgm:spPr/>
      <dgm:t>
        <a:bodyPr/>
        <a:lstStyle/>
        <a:p>
          <a:endParaRPr lang="es-CO"/>
        </a:p>
      </dgm:t>
    </dgm:pt>
    <dgm:pt modelId="{DC62B0E4-3937-492D-8E26-EA7F9A0DCCBC}" type="pres">
      <dgm:prSet presAssocID="{3B88C07B-9553-4EE1-BDB8-EA32DC8A23CA}" presName="linearFlow" presStyleCnt="0">
        <dgm:presLayoutVars>
          <dgm:dir/>
          <dgm:resizeHandles val="exact"/>
        </dgm:presLayoutVars>
      </dgm:prSet>
      <dgm:spPr/>
      <dgm:t>
        <a:bodyPr/>
        <a:lstStyle/>
        <a:p>
          <a:endParaRPr lang="es-CO"/>
        </a:p>
      </dgm:t>
    </dgm:pt>
    <dgm:pt modelId="{1B271828-A245-4495-99B4-2476CCF291D6}" type="pres">
      <dgm:prSet presAssocID="{D9E2DB39-FCDB-4945-AA5C-B571625C7C91}" presName="composite" presStyleCnt="0"/>
      <dgm:spPr/>
    </dgm:pt>
    <dgm:pt modelId="{941CCE9B-7BD2-49DC-A456-D0D5D8610D3D}" type="pres">
      <dgm:prSet presAssocID="{D9E2DB39-FCDB-4945-AA5C-B571625C7C91}" presName="imgShp" presStyleLbl="fgImgPlace1" presStyleIdx="0" presStyleCnt="3" custScaleX="87421" custLinFactNeighborX="-34637" custLinFactNeighborY="-7"/>
      <dgm:spPr>
        <a:blipFill rotWithShape="1">
          <a:blip xmlns:r="http://schemas.openxmlformats.org/officeDocument/2006/relationships" r:embed="rId1"/>
          <a:stretch>
            <a:fillRect/>
          </a:stretch>
        </a:blipFill>
      </dgm:spPr>
    </dgm:pt>
    <dgm:pt modelId="{111F9B97-BF65-4BC6-AB94-A2FB967CDC66}" type="pres">
      <dgm:prSet presAssocID="{D9E2DB39-FCDB-4945-AA5C-B571625C7C91}" presName="txShp" presStyleLbl="node1" presStyleIdx="0" presStyleCnt="3" custScaleX="134452">
        <dgm:presLayoutVars>
          <dgm:bulletEnabled val="1"/>
        </dgm:presLayoutVars>
      </dgm:prSet>
      <dgm:spPr/>
      <dgm:t>
        <a:bodyPr/>
        <a:lstStyle/>
        <a:p>
          <a:endParaRPr lang="es-CO"/>
        </a:p>
      </dgm:t>
    </dgm:pt>
    <dgm:pt modelId="{0D21F3A6-73AF-48AE-B8F2-7C5763B8C962}" type="pres">
      <dgm:prSet presAssocID="{BB2B236B-1D55-457F-AD2B-D3F0D2C7C86B}" presName="spacing" presStyleCnt="0"/>
      <dgm:spPr/>
    </dgm:pt>
    <dgm:pt modelId="{B7D3B35C-658A-4FB2-A841-099E35CBF863}" type="pres">
      <dgm:prSet presAssocID="{E4F5DB2C-5D04-49B9-8B5D-913DC4427412}" presName="composite" presStyleCnt="0"/>
      <dgm:spPr/>
    </dgm:pt>
    <dgm:pt modelId="{4AC1C13A-0A45-4732-ACEF-081E9DD4098B}" type="pres">
      <dgm:prSet presAssocID="{E4F5DB2C-5D04-49B9-8B5D-913DC4427412}" presName="imgShp" presStyleLbl="fgImgPlace1" presStyleIdx="1" presStyleCnt="3" custScaleX="87421" custLinFactNeighborX="-34637" custLinFactNeighborY="-2899"/>
      <dgm:spPr>
        <a:blipFill rotWithShape="1">
          <a:blip xmlns:r="http://schemas.openxmlformats.org/officeDocument/2006/relationships" r:embed="rId2"/>
          <a:stretch>
            <a:fillRect/>
          </a:stretch>
        </a:blipFill>
      </dgm:spPr>
    </dgm:pt>
    <dgm:pt modelId="{1564A2E1-EFB7-43AF-94E2-6F978F41F8C0}" type="pres">
      <dgm:prSet presAssocID="{E4F5DB2C-5D04-49B9-8B5D-913DC4427412}" presName="txShp" presStyleLbl="node1" presStyleIdx="1" presStyleCnt="3" custScaleX="134452">
        <dgm:presLayoutVars>
          <dgm:bulletEnabled val="1"/>
        </dgm:presLayoutVars>
      </dgm:prSet>
      <dgm:spPr/>
      <dgm:t>
        <a:bodyPr/>
        <a:lstStyle/>
        <a:p>
          <a:endParaRPr lang="es-CO"/>
        </a:p>
      </dgm:t>
    </dgm:pt>
    <dgm:pt modelId="{4621A24C-162F-4F5E-997F-A0FE7B35AEA3}" type="pres">
      <dgm:prSet presAssocID="{61EE0946-F21D-440D-BB22-652C4A3E1115}" presName="spacing" presStyleCnt="0"/>
      <dgm:spPr/>
    </dgm:pt>
    <dgm:pt modelId="{05DADFE0-1E44-4698-87CC-59238C9CD1A0}" type="pres">
      <dgm:prSet presAssocID="{380A66AE-0D70-416A-8952-70A89F909CF3}" presName="composite" presStyleCnt="0"/>
      <dgm:spPr/>
    </dgm:pt>
    <dgm:pt modelId="{24940C47-5B30-48C9-9F24-FC2F04D7CD60}" type="pres">
      <dgm:prSet presAssocID="{380A66AE-0D70-416A-8952-70A89F909CF3}" presName="imgShp" presStyleLbl="fgImgPlace1" presStyleIdx="2" presStyleCnt="3" custScaleX="94670" custLinFactNeighborX="-38869" custLinFactNeighborY="-5792"/>
      <dgm:spPr>
        <a:blipFill rotWithShape="1">
          <a:blip xmlns:r="http://schemas.openxmlformats.org/officeDocument/2006/relationships" r:embed="rId3"/>
          <a:stretch>
            <a:fillRect/>
          </a:stretch>
        </a:blipFill>
      </dgm:spPr>
    </dgm:pt>
    <dgm:pt modelId="{712DE627-57E5-4D7C-B5D7-B0B0A0F09339}" type="pres">
      <dgm:prSet presAssocID="{380A66AE-0D70-416A-8952-70A89F909CF3}" presName="txShp" presStyleLbl="node1" presStyleIdx="2" presStyleCnt="3" custScaleX="137084">
        <dgm:presLayoutVars>
          <dgm:bulletEnabled val="1"/>
        </dgm:presLayoutVars>
      </dgm:prSet>
      <dgm:spPr/>
      <dgm:t>
        <a:bodyPr/>
        <a:lstStyle/>
        <a:p>
          <a:endParaRPr lang="es-CO"/>
        </a:p>
      </dgm:t>
    </dgm:pt>
  </dgm:ptLst>
  <dgm:cxnLst>
    <dgm:cxn modelId="{E2B32509-ACA2-4B95-B01C-00A753606347}" srcId="{3B88C07B-9553-4EE1-BDB8-EA32DC8A23CA}" destId="{E4F5DB2C-5D04-49B9-8B5D-913DC4427412}" srcOrd="1" destOrd="0" parTransId="{9462E4CA-3E97-4655-9014-53B41D39E141}" sibTransId="{61EE0946-F21D-440D-BB22-652C4A3E1115}"/>
    <dgm:cxn modelId="{4F356C63-9CEF-4B8E-AF72-B0333A9D8748}" type="presOf" srcId="{3B88C07B-9553-4EE1-BDB8-EA32DC8A23CA}" destId="{DC62B0E4-3937-492D-8E26-EA7F9A0DCCBC}" srcOrd="0" destOrd="0" presId="urn:microsoft.com/office/officeart/2005/8/layout/vList3"/>
    <dgm:cxn modelId="{EB2FF86B-819E-4340-8BBC-2928B3A192CB}" srcId="{3B88C07B-9553-4EE1-BDB8-EA32DC8A23CA}" destId="{380A66AE-0D70-416A-8952-70A89F909CF3}" srcOrd="2" destOrd="0" parTransId="{294A97A9-F47D-476B-AA58-10CD627A2CA3}" sibTransId="{2E02CF29-9426-44F6-A66A-53FE0C331B3B}"/>
    <dgm:cxn modelId="{7CA8ED07-768D-4473-B3EE-E2A985F8B07B}" type="presOf" srcId="{D9E2DB39-FCDB-4945-AA5C-B571625C7C91}" destId="{111F9B97-BF65-4BC6-AB94-A2FB967CDC66}" srcOrd="0" destOrd="0" presId="urn:microsoft.com/office/officeart/2005/8/layout/vList3"/>
    <dgm:cxn modelId="{2162CC0B-5DC7-4BE5-86C4-68465BA65603}" type="presOf" srcId="{380A66AE-0D70-416A-8952-70A89F909CF3}" destId="{712DE627-57E5-4D7C-B5D7-B0B0A0F09339}" srcOrd="0" destOrd="0" presId="urn:microsoft.com/office/officeart/2005/8/layout/vList3"/>
    <dgm:cxn modelId="{DB01A1D5-4F15-42C7-A640-A137FFBE8E9F}" type="presOf" srcId="{E4F5DB2C-5D04-49B9-8B5D-913DC4427412}" destId="{1564A2E1-EFB7-43AF-94E2-6F978F41F8C0}" srcOrd="0" destOrd="0" presId="urn:microsoft.com/office/officeart/2005/8/layout/vList3"/>
    <dgm:cxn modelId="{668FA691-5AAD-45C4-AB21-A147AAAD7A8A}" srcId="{3B88C07B-9553-4EE1-BDB8-EA32DC8A23CA}" destId="{D9E2DB39-FCDB-4945-AA5C-B571625C7C91}" srcOrd="0" destOrd="0" parTransId="{3173BCCE-8BE5-4429-87DD-DDB13598B31C}" sibTransId="{BB2B236B-1D55-457F-AD2B-D3F0D2C7C86B}"/>
    <dgm:cxn modelId="{BBA338D5-2EDC-491F-A37A-25136B0C6B74}" type="presParOf" srcId="{DC62B0E4-3937-492D-8E26-EA7F9A0DCCBC}" destId="{1B271828-A245-4495-99B4-2476CCF291D6}" srcOrd="0" destOrd="0" presId="urn:microsoft.com/office/officeart/2005/8/layout/vList3"/>
    <dgm:cxn modelId="{E6203214-78A1-43E2-9250-A9258F707E83}" type="presParOf" srcId="{1B271828-A245-4495-99B4-2476CCF291D6}" destId="{941CCE9B-7BD2-49DC-A456-D0D5D8610D3D}" srcOrd="0" destOrd="0" presId="urn:microsoft.com/office/officeart/2005/8/layout/vList3"/>
    <dgm:cxn modelId="{1E93A22D-93C8-456C-A4C9-67ADF6D86461}" type="presParOf" srcId="{1B271828-A245-4495-99B4-2476CCF291D6}" destId="{111F9B97-BF65-4BC6-AB94-A2FB967CDC66}" srcOrd="1" destOrd="0" presId="urn:microsoft.com/office/officeart/2005/8/layout/vList3"/>
    <dgm:cxn modelId="{F0747B12-251C-4211-81EB-B41D162B0502}" type="presParOf" srcId="{DC62B0E4-3937-492D-8E26-EA7F9A0DCCBC}" destId="{0D21F3A6-73AF-48AE-B8F2-7C5763B8C962}" srcOrd="1" destOrd="0" presId="urn:microsoft.com/office/officeart/2005/8/layout/vList3"/>
    <dgm:cxn modelId="{42C7B598-4914-4632-AEF2-04F7AB1DE3F0}" type="presParOf" srcId="{DC62B0E4-3937-492D-8E26-EA7F9A0DCCBC}" destId="{B7D3B35C-658A-4FB2-A841-099E35CBF863}" srcOrd="2" destOrd="0" presId="urn:microsoft.com/office/officeart/2005/8/layout/vList3"/>
    <dgm:cxn modelId="{5891F063-5058-49F8-A15C-2BC5022F1CC4}" type="presParOf" srcId="{B7D3B35C-658A-4FB2-A841-099E35CBF863}" destId="{4AC1C13A-0A45-4732-ACEF-081E9DD4098B}" srcOrd="0" destOrd="0" presId="urn:microsoft.com/office/officeart/2005/8/layout/vList3"/>
    <dgm:cxn modelId="{6CD7AA70-FDC7-4447-B28A-F4765F12CFD4}" type="presParOf" srcId="{B7D3B35C-658A-4FB2-A841-099E35CBF863}" destId="{1564A2E1-EFB7-43AF-94E2-6F978F41F8C0}" srcOrd="1" destOrd="0" presId="urn:microsoft.com/office/officeart/2005/8/layout/vList3"/>
    <dgm:cxn modelId="{CB994045-5D3B-44FF-8FD5-3372FED8BAD3}" type="presParOf" srcId="{DC62B0E4-3937-492D-8E26-EA7F9A0DCCBC}" destId="{4621A24C-162F-4F5E-997F-A0FE7B35AEA3}" srcOrd="3" destOrd="0" presId="urn:microsoft.com/office/officeart/2005/8/layout/vList3"/>
    <dgm:cxn modelId="{89FE37F2-5442-4891-BA0F-EB3D32AEBE27}" type="presParOf" srcId="{DC62B0E4-3937-492D-8E26-EA7F9A0DCCBC}" destId="{05DADFE0-1E44-4698-87CC-59238C9CD1A0}" srcOrd="4" destOrd="0" presId="urn:microsoft.com/office/officeart/2005/8/layout/vList3"/>
    <dgm:cxn modelId="{D67AB4A7-7E96-426D-A10B-EE021116C4CC}" type="presParOf" srcId="{05DADFE0-1E44-4698-87CC-59238C9CD1A0}" destId="{24940C47-5B30-48C9-9F24-FC2F04D7CD60}" srcOrd="0" destOrd="0" presId="urn:microsoft.com/office/officeart/2005/8/layout/vList3"/>
    <dgm:cxn modelId="{50DBD181-6243-4FD5-A8DF-3F79B87F08CF}" type="presParOf" srcId="{05DADFE0-1E44-4698-87CC-59238C9CD1A0}" destId="{712DE627-57E5-4D7C-B5D7-B0B0A0F09339}"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5E81110-33B9-4FA1-A48D-781CCDC020E2}"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1A3DB918-10CE-46A4-BF15-5D69F2E87996}">
      <dgm:prSet custT="1"/>
      <dgm:spPr>
        <a:solidFill>
          <a:schemeClr val="accent5">
            <a:lumMod val="40000"/>
            <a:lumOff val="60000"/>
            <a:alpha val="90000"/>
          </a:schemeClr>
        </a:solidFill>
      </dgm:spPr>
      <dgm:t>
        <a:bodyPr/>
        <a:lstStyle/>
        <a:p>
          <a:pPr rtl="0"/>
          <a:r>
            <a:rPr lang="es-CO" sz="2000" dirty="0" smtClean="0"/>
            <a:t>Cuando el hombre dedica muchos pensamientos a sí mismo se aleja de Cristo, la fuente de vida y poder. Por esto el esfuerzo constante de Satanás es de mantener nuestra atención apartada del Salvador para evitar así la unión y comunión del alma con Cristo. </a:t>
          </a:r>
          <a:endParaRPr lang="es-CO" sz="2000" dirty="0"/>
        </a:p>
      </dgm:t>
    </dgm:pt>
    <dgm:pt modelId="{7A6A9B39-AAB4-4A7E-8394-54757DDB2CD7}" type="parTrans" cxnId="{C9DBF1D0-58B0-4091-80ED-634926694009}">
      <dgm:prSet/>
      <dgm:spPr/>
      <dgm:t>
        <a:bodyPr/>
        <a:lstStyle/>
        <a:p>
          <a:endParaRPr lang="es-CO"/>
        </a:p>
      </dgm:t>
    </dgm:pt>
    <dgm:pt modelId="{0E5F14D3-6D42-4A68-97C1-E9013E9524CC}" type="sibTrans" cxnId="{C9DBF1D0-58B0-4091-80ED-634926694009}">
      <dgm:prSet/>
      <dgm:spPr/>
      <dgm:t>
        <a:bodyPr/>
        <a:lstStyle/>
        <a:p>
          <a:endParaRPr lang="es-CO"/>
        </a:p>
      </dgm:t>
    </dgm:pt>
    <dgm:pt modelId="{BF9824AE-B97C-4F1F-9CBF-525F2D4C44DE}">
      <dgm:prSet custT="1"/>
      <dgm:spPr>
        <a:solidFill>
          <a:schemeClr val="accent4">
            <a:lumMod val="60000"/>
            <a:lumOff val="40000"/>
            <a:alpha val="90000"/>
          </a:schemeClr>
        </a:solidFill>
      </dgm:spPr>
      <dgm:t>
        <a:bodyPr/>
        <a:lstStyle/>
        <a:p>
          <a:pPr rtl="0"/>
          <a:r>
            <a:rPr lang="es-CO" sz="2000" dirty="0" smtClean="0"/>
            <a:t>Los placeres del mundo, las perplejidades y tristezas, las faltas ajenas o vuestras propias faltas e imperfecciones; a todas estas cosas, o a alguna de ellas en particular, tratará de desviar la mente. No seáis engañados con su estratagema. </a:t>
          </a:r>
          <a:endParaRPr lang="es-CO" sz="2000" dirty="0"/>
        </a:p>
      </dgm:t>
    </dgm:pt>
    <dgm:pt modelId="{1FF0932A-CAB1-47BB-AC93-A5AF0EB1411D}" type="parTrans" cxnId="{B71DC2F0-2393-4A9C-98F3-17ACE82A9473}">
      <dgm:prSet/>
      <dgm:spPr/>
      <dgm:t>
        <a:bodyPr/>
        <a:lstStyle/>
        <a:p>
          <a:endParaRPr lang="es-CO"/>
        </a:p>
      </dgm:t>
    </dgm:pt>
    <dgm:pt modelId="{5AD68BC8-1DE9-4773-A714-C75FF455E069}" type="sibTrans" cxnId="{B71DC2F0-2393-4A9C-98F3-17ACE82A9473}">
      <dgm:prSet/>
      <dgm:spPr/>
      <dgm:t>
        <a:bodyPr/>
        <a:lstStyle/>
        <a:p>
          <a:endParaRPr lang="es-CO"/>
        </a:p>
      </dgm:t>
    </dgm:pt>
    <dgm:pt modelId="{F7659457-FCE5-4116-B040-3CAE2221810A}">
      <dgm:prSet custT="1"/>
      <dgm:spPr>
        <a:solidFill>
          <a:schemeClr val="accent3">
            <a:lumMod val="40000"/>
            <a:lumOff val="60000"/>
            <a:alpha val="90000"/>
          </a:schemeClr>
        </a:solidFill>
      </dgm:spPr>
      <dgm:t>
        <a:bodyPr/>
        <a:lstStyle/>
        <a:p>
          <a:pPr rtl="0"/>
          <a:r>
            <a:rPr lang="es-CO" sz="1800" dirty="0" smtClean="0"/>
            <a:t>A muchos que son realmente concienzudos y que desean vivir para Dios, a menudo les hace recordar sus propias faltas y debilidades para que, separándolos así de Cristo él pueda obtener la victoria. No debemos hacer del yo el centro de todos nuestros pensamientos, ni vivir con la ansiedad y temor si seremos salvos. Todo esto aparta al alma de la Fuente de nuestra fortaleza. </a:t>
          </a:r>
          <a:endParaRPr lang="es-CO" sz="1800" dirty="0"/>
        </a:p>
      </dgm:t>
    </dgm:pt>
    <dgm:pt modelId="{E45C1E7B-F59B-4268-84E9-C2BD984562E1}" type="parTrans" cxnId="{E28252E0-C99D-489D-9979-47CA926CB170}">
      <dgm:prSet/>
      <dgm:spPr/>
      <dgm:t>
        <a:bodyPr/>
        <a:lstStyle/>
        <a:p>
          <a:endParaRPr lang="es-CO"/>
        </a:p>
      </dgm:t>
    </dgm:pt>
    <dgm:pt modelId="{AA69DAD7-CC3A-41C4-A86F-86C4CF15CD58}" type="sibTrans" cxnId="{E28252E0-C99D-489D-9979-47CA926CB170}">
      <dgm:prSet/>
      <dgm:spPr/>
      <dgm:t>
        <a:bodyPr/>
        <a:lstStyle/>
        <a:p>
          <a:endParaRPr lang="es-CO"/>
        </a:p>
      </dgm:t>
    </dgm:pt>
    <dgm:pt modelId="{0A16F47F-0060-409F-ACCD-BAFDB8966DD8}" type="pres">
      <dgm:prSet presAssocID="{05E81110-33B9-4FA1-A48D-781CCDC020E2}" presName="compositeShape" presStyleCnt="0">
        <dgm:presLayoutVars>
          <dgm:dir/>
          <dgm:resizeHandles/>
        </dgm:presLayoutVars>
      </dgm:prSet>
      <dgm:spPr/>
      <dgm:t>
        <a:bodyPr/>
        <a:lstStyle/>
        <a:p>
          <a:endParaRPr lang="es-CO"/>
        </a:p>
      </dgm:t>
    </dgm:pt>
    <dgm:pt modelId="{04EC0BE3-F88D-40CF-9021-938163CFDF18}" type="pres">
      <dgm:prSet presAssocID="{05E81110-33B9-4FA1-A48D-781CCDC020E2}" presName="pyramid" presStyleLbl="node1" presStyleIdx="0" presStyleCnt="1"/>
      <dgm:spPr>
        <a:solidFill>
          <a:srgbClr val="FF0000"/>
        </a:solidFill>
      </dgm:spPr>
    </dgm:pt>
    <dgm:pt modelId="{FE0A48A4-889A-451C-A72B-9B84076D5D1E}" type="pres">
      <dgm:prSet presAssocID="{05E81110-33B9-4FA1-A48D-781CCDC020E2}" presName="theList" presStyleCnt="0"/>
      <dgm:spPr/>
    </dgm:pt>
    <dgm:pt modelId="{90921C19-CB24-4E67-89FB-300535F15BBF}" type="pres">
      <dgm:prSet presAssocID="{1A3DB918-10CE-46A4-BF15-5D69F2E87996}" presName="aNode" presStyleLbl="fgAcc1" presStyleIdx="0" presStyleCnt="3" custScaleX="209317">
        <dgm:presLayoutVars>
          <dgm:bulletEnabled val="1"/>
        </dgm:presLayoutVars>
      </dgm:prSet>
      <dgm:spPr/>
      <dgm:t>
        <a:bodyPr/>
        <a:lstStyle/>
        <a:p>
          <a:endParaRPr lang="es-CO"/>
        </a:p>
      </dgm:t>
    </dgm:pt>
    <dgm:pt modelId="{4C41928A-EBDF-4F42-BD9B-ADED596652B9}" type="pres">
      <dgm:prSet presAssocID="{1A3DB918-10CE-46A4-BF15-5D69F2E87996}" presName="aSpace" presStyleCnt="0"/>
      <dgm:spPr/>
    </dgm:pt>
    <dgm:pt modelId="{57F4F5E0-2F0E-415C-A30F-CD3F00BB8184}" type="pres">
      <dgm:prSet presAssocID="{BF9824AE-B97C-4F1F-9CBF-525F2D4C44DE}" presName="aNode" presStyleLbl="fgAcc1" presStyleIdx="1" presStyleCnt="3" custScaleX="187100">
        <dgm:presLayoutVars>
          <dgm:bulletEnabled val="1"/>
        </dgm:presLayoutVars>
      </dgm:prSet>
      <dgm:spPr/>
      <dgm:t>
        <a:bodyPr/>
        <a:lstStyle/>
        <a:p>
          <a:endParaRPr lang="es-CO"/>
        </a:p>
      </dgm:t>
    </dgm:pt>
    <dgm:pt modelId="{B0B69EAF-A260-437E-AB7D-D585DF518368}" type="pres">
      <dgm:prSet presAssocID="{BF9824AE-B97C-4F1F-9CBF-525F2D4C44DE}" presName="aSpace" presStyleCnt="0"/>
      <dgm:spPr/>
    </dgm:pt>
    <dgm:pt modelId="{E8EF3597-5D65-465D-B2E1-E1A0B168B4B1}" type="pres">
      <dgm:prSet presAssocID="{F7659457-FCE5-4116-B040-3CAE2221810A}" presName="aNode" presStyleLbl="fgAcc1" presStyleIdx="2" presStyleCnt="3" custScaleX="168785">
        <dgm:presLayoutVars>
          <dgm:bulletEnabled val="1"/>
        </dgm:presLayoutVars>
      </dgm:prSet>
      <dgm:spPr/>
      <dgm:t>
        <a:bodyPr/>
        <a:lstStyle/>
        <a:p>
          <a:endParaRPr lang="es-CO"/>
        </a:p>
      </dgm:t>
    </dgm:pt>
    <dgm:pt modelId="{89530651-8154-454C-91A4-23CF97724172}" type="pres">
      <dgm:prSet presAssocID="{F7659457-FCE5-4116-B040-3CAE2221810A}" presName="aSpace" presStyleCnt="0"/>
      <dgm:spPr/>
    </dgm:pt>
  </dgm:ptLst>
  <dgm:cxnLst>
    <dgm:cxn modelId="{D79A075D-0D24-40E1-9C91-72D783D800A6}" type="presOf" srcId="{BF9824AE-B97C-4F1F-9CBF-525F2D4C44DE}" destId="{57F4F5E0-2F0E-415C-A30F-CD3F00BB8184}" srcOrd="0" destOrd="0" presId="urn:microsoft.com/office/officeart/2005/8/layout/pyramid2"/>
    <dgm:cxn modelId="{FFB8BD21-E923-4343-8B12-4FDA3E022423}" type="presOf" srcId="{F7659457-FCE5-4116-B040-3CAE2221810A}" destId="{E8EF3597-5D65-465D-B2E1-E1A0B168B4B1}" srcOrd="0" destOrd="0" presId="urn:microsoft.com/office/officeart/2005/8/layout/pyramid2"/>
    <dgm:cxn modelId="{C9DBF1D0-58B0-4091-80ED-634926694009}" srcId="{05E81110-33B9-4FA1-A48D-781CCDC020E2}" destId="{1A3DB918-10CE-46A4-BF15-5D69F2E87996}" srcOrd="0" destOrd="0" parTransId="{7A6A9B39-AAB4-4A7E-8394-54757DDB2CD7}" sibTransId="{0E5F14D3-6D42-4A68-97C1-E9013E9524CC}"/>
    <dgm:cxn modelId="{B71DC2F0-2393-4A9C-98F3-17ACE82A9473}" srcId="{05E81110-33B9-4FA1-A48D-781CCDC020E2}" destId="{BF9824AE-B97C-4F1F-9CBF-525F2D4C44DE}" srcOrd="1" destOrd="0" parTransId="{1FF0932A-CAB1-47BB-AC93-A5AF0EB1411D}" sibTransId="{5AD68BC8-1DE9-4773-A714-C75FF455E069}"/>
    <dgm:cxn modelId="{E28252E0-C99D-489D-9979-47CA926CB170}" srcId="{05E81110-33B9-4FA1-A48D-781CCDC020E2}" destId="{F7659457-FCE5-4116-B040-3CAE2221810A}" srcOrd="2" destOrd="0" parTransId="{E45C1E7B-F59B-4268-84E9-C2BD984562E1}" sibTransId="{AA69DAD7-CC3A-41C4-A86F-86C4CF15CD58}"/>
    <dgm:cxn modelId="{B31F7140-1113-430C-A1E9-23468CF7E01D}" type="presOf" srcId="{05E81110-33B9-4FA1-A48D-781CCDC020E2}" destId="{0A16F47F-0060-409F-ACCD-BAFDB8966DD8}" srcOrd="0" destOrd="0" presId="urn:microsoft.com/office/officeart/2005/8/layout/pyramid2"/>
    <dgm:cxn modelId="{7445FF64-B370-4ED2-8F73-6BFB4031CE82}" type="presOf" srcId="{1A3DB918-10CE-46A4-BF15-5D69F2E87996}" destId="{90921C19-CB24-4E67-89FB-300535F15BBF}" srcOrd="0" destOrd="0" presId="urn:microsoft.com/office/officeart/2005/8/layout/pyramid2"/>
    <dgm:cxn modelId="{DA65BC60-95CB-4939-8D8D-08AECECEB40D}" type="presParOf" srcId="{0A16F47F-0060-409F-ACCD-BAFDB8966DD8}" destId="{04EC0BE3-F88D-40CF-9021-938163CFDF18}" srcOrd="0" destOrd="0" presId="urn:microsoft.com/office/officeart/2005/8/layout/pyramid2"/>
    <dgm:cxn modelId="{D3B9E4E3-2A02-47CC-A182-E46625ABC66D}" type="presParOf" srcId="{0A16F47F-0060-409F-ACCD-BAFDB8966DD8}" destId="{FE0A48A4-889A-451C-A72B-9B84076D5D1E}" srcOrd="1" destOrd="0" presId="urn:microsoft.com/office/officeart/2005/8/layout/pyramid2"/>
    <dgm:cxn modelId="{BE28BEAB-F3A4-4C99-A215-CDCBE373B7B5}" type="presParOf" srcId="{FE0A48A4-889A-451C-A72B-9B84076D5D1E}" destId="{90921C19-CB24-4E67-89FB-300535F15BBF}" srcOrd="0" destOrd="0" presId="urn:microsoft.com/office/officeart/2005/8/layout/pyramid2"/>
    <dgm:cxn modelId="{C1D6DB74-00EB-4330-BD0C-8C5F1EEDA752}" type="presParOf" srcId="{FE0A48A4-889A-451C-A72B-9B84076D5D1E}" destId="{4C41928A-EBDF-4F42-BD9B-ADED596652B9}" srcOrd="1" destOrd="0" presId="urn:microsoft.com/office/officeart/2005/8/layout/pyramid2"/>
    <dgm:cxn modelId="{61796589-B1B5-4455-B2B4-6B726651260B}" type="presParOf" srcId="{FE0A48A4-889A-451C-A72B-9B84076D5D1E}" destId="{57F4F5E0-2F0E-415C-A30F-CD3F00BB8184}" srcOrd="2" destOrd="0" presId="urn:microsoft.com/office/officeart/2005/8/layout/pyramid2"/>
    <dgm:cxn modelId="{3B002095-77B4-4C98-8ECD-4BD72FC69A86}" type="presParOf" srcId="{FE0A48A4-889A-451C-A72B-9B84076D5D1E}" destId="{B0B69EAF-A260-437E-AB7D-D585DF518368}" srcOrd="3" destOrd="0" presId="urn:microsoft.com/office/officeart/2005/8/layout/pyramid2"/>
    <dgm:cxn modelId="{05B06297-49F8-492A-B6BF-76BFFDE73AE8}" type="presParOf" srcId="{FE0A48A4-889A-451C-A72B-9B84076D5D1E}" destId="{E8EF3597-5D65-465D-B2E1-E1A0B168B4B1}" srcOrd="4" destOrd="0" presId="urn:microsoft.com/office/officeart/2005/8/layout/pyramid2"/>
    <dgm:cxn modelId="{66F1083A-B8C4-4CF5-BA7B-52896508C2F8}" type="presParOf" srcId="{FE0A48A4-889A-451C-A72B-9B84076D5D1E}" destId="{89530651-8154-454C-91A4-23CF97724172}"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E8B3FD3-09ED-484B-BEE8-C1423D34FA31}"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4B406DBB-2F3C-418F-8660-5694CA0B3BDF}">
      <dgm:prSet custT="1"/>
      <dgm:spPr>
        <a:solidFill>
          <a:srgbClr val="002060">
            <a:alpha val="90000"/>
          </a:srgbClr>
        </a:solidFill>
      </dgm:spPr>
      <dgm:t>
        <a:bodyPr/>
        <a:lstStyle/>
        <a:p>
          <a:pPr rtl="0"/>
          <a:r>
            <a:rPr lang="es-CO" sz="2000" dirty="0" smtClean="0">
              <a:solidFill>
                <a:schemeClr val="bg1"/>
              </a:solidFill>
            </a:rPr>
            <a:t>Encomendad vuestra alma al cuidado de Dios y confiad en él. Hablad de Jesús y pensad en él. Enterrad vuestro yo en Jesús. Alejad toda duda; disipad vuestros temores. Decid con el apóstol Pablo: "I ya no vivo yo, mas vive Cristo en mí; y lo que ahora vivo en la carne, lo vivo en la fe del Hijo de Dios, el cual me amó y se entregó a sí mismo por mí." </a:t>
          </a:r>
          <a:r>
            <a:rPr lang="es-CO" sz="2000" b="1" u="sng" dirty="0" smtClean="0">
              <a:solidFill>
                <a:schemeClr val="bg1"/>
              </a:solidFill>
            </a:rPr>
            <a:t>(Gálatas 2:20). </a:t>
          </a:r>
          <a:endParaRPr lang="es-CO" sz="2000" b="1" u="sng" dirty="0">
            <a:solidFill>
              <a:schemeClr val="bg1"/>
            </a:solidFill>
          </a:endParaRPr>
        </a:p>
      </dgm:t>
    </dgm:pt>
    <dgm:pt modelId="{D05855AC-ACB9-43F9-951D-13322E050BB5}" type="parTrans" cxnId="{7AA440F0-4536-49EA-9E82-3F04DC54C2EC}">
      <dgm:prSet/>
      <dgm:spPr/>
      <dgm:t>
        <a:bodyPr/>
        <a:lstStyle/>
        <a:p>
          <a:endParaRPr lang="es-CO"/>
        </a:p>
      </dgm:t>
    </dgm:pt>
    <dgm:pt modelId="{14CF1B62-292C-46F7-9CA9-1F44EA1CB195}" type="sibTrans" cxnId="{7AA440F0-4536-49EA-9E82-3F04DC54C2EC}">
      <dgm:prSet/>
      <dgm:spPr/>
      <dgm:t>
        <a:bodyPr/>
        <a:lstStyle/>
        <a:p>
          <a:endParaRPr lang="es-CO"/>
        </a:p>
      </dgm:t>
    </dgm:pt>
    <dgm:pt modelId="{371F5C4C-CF04-489E-976D-D978C33BDF2F}">
      <dgm:prSet custT="1"/>
      <dgm:spPr>
        <a:solidFill>
          <a:schemeClr val="accent4">
            <a:lumMod val="60000"/>
            <a:lumOff val="40000"/>
            <a:alpha val="90000"/>
          </a:schemeClr>
        </a:solidFill>
      </dgm:spPr>
      <dgm:t>
        <a:bodyPr/>
        <a:lstStyle/>
        <a:p>
          <a:pPr rtl="0"/>
          <a:r>
            <a:rPr lang="es-CO" sz="1800" dirty="0" smtClean="0"/>
            <a:t>Reposad en Dios. El es capaz de guardar lo que le habéis encomendado. Si os ponéis en su manos, él os hará vencedores por medio de Aquel que os ha amado. Cuando Cristo participó de la naturaleza humana se unió a la humanidad con un lazo de amor que ningún poder podrá romper jamás, </a:t>
          </a:r>
          <a:r>
            <a:rPr lang="es-CO" sz="1800" u="sng" dirty="0" smtClean="0"/>
            <a:t>salvo la elección del hombre mismo.</a:t>
          </a:r>
          <a:endParaRPr lang="es-CO" sz="1800" u="sng" dirty="0"/>
        </a:p>
      </dgm:t>
    </dgm:pt>
    <dgm:pt modelId="{550BAEDD-5B2C-4673-8578-08C890244417}" type="parTrans" cxnId="{7B6E9B4D-7A41-4258-B41F-86B3640E5BF9}">
      <dgm:prSet/>
      <dgm:spPr/>
      <dgm:t>
        <a:bodyPr/>
        <a:lstStyle/>
        <a:p>
          <a:endParaRPr lang="es-CO"/>
        </a:p>
      </dgm:t>
    </dgm:pt>
    <dgm:pt modelId="{A8E35F4F-128A-4C1B-8E11-22BE22FC25A8}" type="sibTrans" cxnId="{7B6E9B4D-7A41-4258-B41F-86B3640E5BF9}">
      <dgm:prSet/>
      <dgm:spPr/>
      <dgm:t>
        <a:bodyPr/>
        <a:lstStyle/>
        <a:p>
          <a:endParaRPr lang="es-CO"/>
        </a:p>
      </dgm:t>
    </dgm:pt>
    <dgm:pt modelId="{257529EC-D62B-4EE5-8BDB-CFA382B587E9}">
      <dgm:prSet custT="1"/>
      <dgm:spPr>
        <a:solidFill>
          <a:srgbClr val="002060">
            <a:alpha val="90000"/>
          </a:srgbClr>
        </a:solidFill>
      </dgm:spPr>
      <dgm:t>
        <a:bodyPr/>
        <a:lstStyle/>
        <a:p>
          <a:pPr rtl="0"/>
          <a:r>
            <a:rPr lang="es-CO" sz="2000" b="1" dirty="0" smtClean="0">
              <a:solidFill>
                <a:schemeClr val="bg1"/>
              </a:solidFill>
            </a:rPr>
            <a:t>Satanás presentará constantemente tentaciones para inducirnos a romper este lazo y así separarnos de Cristo. Sobre esto necesitamos velar, luchar y orar para que nada nos tiente a elegir otro señor, porque estamos siempre libres de hacerlo. </a:t>
          </a:r>
          <a:endParaRPr lang="es-CO" sz="2000" b="1" dirty="0">
            <a:solidFill>
              <a:schemeClr val="bg1"/>
            </a:solidFill>
          </a:endParaRPr>
        </a:p>
      </dgm:t>
    </dgm:pt>
    <dgm:pt modelId="{88D76149-CC22-45B6-8C3F-4038A2EBE9A4}" type="parTrans" cxnId="{1268D1F2-D648-4931-B5FE-C17BBF73D432}">
      <dgm:prSet/>
      <dgm:spPr/>
      <dgm:t>
        <a:bodyPr/>
        <a:lstStyle/>
        <a:p>
          <a:endParaRPr lang="es-CO"/>
        </a:p>
      </dgm:t>
    </dgm:pt>
    <dgm:pt modelId="{74925378-EB8E-46C7-9112-3C98FD76FC8F}" type="sibTrans" cxnId="{1268D1F2-D648-4931-B5FE-C17BBF73D432}">
      <dgm:prSet/>
      <dgm:spPr/>
      <dgm:t>
        <a:bodyPr/>
        <a:lstStyle/>
        <a:p>
          <a:endParaRPr lang="es-CO"/>
        </a:p>
      </dgm:t>
    </dgm:pt>
    <dgm:pt modelId="{C53DE5BC-9906-4D36-802D-298D13EEAB85}" type="pres">
      <dgm:prSet presAssocID="{1E8B3FD3-09ED-484B-BEE8-C1423D34FA31}" presName="compositeShape" presStyleCnt="0">
        <dgm:presLayoutVars>
          <dgm:dir/>
          <dgm:resizeHandles/>
        </dgm:presLayoutVars>
      </dgm:prSet>
      <dgm:spPr/>
      <dgm:t>
        <a:bodyPr/>
        <a:lstStyle/>
        <a:p>
          <a:endParaRPr lang="es-CO"/>
        </a:p>
      </dgm:t>
    </dgm:pt>
    <dgm:pt modelId="{494C177B-4ACC-44F0-A334-ADB30CF9BF5E}" type="pres">
      <dgm:prSet presAssocID="{1E8B3FD3-09ED-484B-BEE8-C1423D34FA31}" presName="pyramid" presStyleLbl="node1" presStyleIdx="0" presStyleCnt="1"/>
      <dgm:spPr>
        <a:solidFill>
          <a:srgbClr val="C00000"/>
        </a:solidFill>
      </dgm:spPr>
    </dgm:pt>
    <dgm:pt modelId="{3A32BA5D-E844-4214-8754-F7BD22C22C32}" type="pres">
      <dgm:prSet presAssocID="{1E8B3FD3-09ED-484B-BEE8-C1423D34FA31}" presName="theList" presStyleCnt="0"/>
      <dgm:spPr/>
    </dgm:pt>
    <dgm:pt modelId="{40E13D4A-7DD8-4412-8549-8EE8B8FAFB1E}" type="pres">
      <dgm:prSet presAssocID="{4B406DBB-2F3C-418F-8660-5694CA0B3BDF}" presName="aNode" presStyleLbl="fgAcc1" presStyleIdx="0" presStyleCnt="3" custScaleX="206855">
        <dgm:presLayoutVars>
          <dgm:bulletEnabled val="1"/>
        </dgm:presLayoutVars>
      </dgm:prSet>
      <dgm:spPr/>
      <dgm:t>
        <a:bodyPr/>
        <a:lstStyle/>
        <a:p>
          <a:endParaRPr lang="es-CO"/>
        </a:p>
      </dgm:t>
    </dgm:pt>
    <dgm:pt modelId="{60675D58-A511-42CF-B7AB-9E834EDE1EC0}" type="pres">
      <dgm:prSet presAssocID="{4B406DBB-2F3C-418F-8660-5694CA0B3BDF}" presName="aSpace" presStyleCnt="0"/>
      <dgm:spPr/>
    </dgm:pt>
    <dgm:pt modelId="{41E1DA69-ACEE-4D72-8F0E-5FB53ADF338D}" type="pres">
      <dgm:prSet presAssocID="{371F5C4C-CF04-489E-976D-D978C33BDF2F}" presName="aNode" presStyleLbl="fgAcc1" presStyleIdx="1" presStyleCnt="3" custScaleX="190011">
        <dgm:presLayoutVars>
          <dgm:bulletEnabled val="1"/>
        </dgm:presLayoutVars>
      </dgm:prSet>
      <dgm:spPr/>
      <dgm:t>
        <a:bodyPr/>
        <a:lstStyle/>
        <a:p>
          <a:endParaRPr lang="es-CO"/>
        </a:p>
      </dgm:t>
    </dgm:pt>
    <dgm:pt modelId="{3C266D27-F48A-47FC-9B92-C5AE237FD47B}" type="pres">
      <dgm:prSet presAssocID="{371F5C4C-CF04-489E-976D-D978C33BDF2F}" presName="aSpace" presStyleCnt="0"/>
      <dgm:spPr/>
    </dgm:pt>
    <dgm:pt modelId="{1E452076-91F4-4814-B430-BE52ADEF86CF}" type="pres">
      <dgm:prSet presAssocID="{257529EC-D62B-4EE5-8BDB-CFA382B587E9}" presName="aNode" presStyleLbl="fgAcc1" presStyleIdx="2" presStyleCnt="3" custScaleX="179152">
        <dgm:presLayoutVars>
          <dgm:bulletEnabled val="1"/>
        </dgm:presLayoutVars>
      </dgm:prSet>
      <dgm:spPr/>
      <dgm:t>
        <a:bodyPr/>
        <a:lstStyle/>
        <a:p>
          <a:endParaRPr lang="es-CO"/>
        </a:p>
      </dgm:t>
    </dgm:pt>
    <dgm:pt modelId="{AEDD0372-BE33-460D-A103-EFC92CD1CC8E}" type="pres">
      <dgm:prSet presAssocID="{257529EC-D62B-4EE5-8BDB-CFA382B587E9}" presName="aSpace" presStyleCnt="0"/>
      <dgm:spPr/>
    </dgm:pt>
  </dgm:ptLst>
  <dgm:cxnLst>
    <dgm:cxn modelId="{B55B8BFF-B749-4F7C-9769-4095DE4D6A4C}" type="presOf" srcId="{4B406DBB-2F3C-418F-8660-5694CA0B3BDF}" destId="{40E13D4A-7DD8-4412-8549-8EE8B8FAFB1E}" srcOrd="0" destOrd="0" presId="urn:microsoft.com/office/officeart/2005/8/layout/pyramid2"/>
    <dgm:cxn modelId="{D56B69EC-DDD7-4EF9-A44C-D034C2FF864A}" type="presOf" srcId="{257529EC-D62B-4EE5-8BDB-CFA382B587E9}" destId="{1E452076-91F4-4814-B430-BE52ADEF86CF}" srcOrd="0" destOrd="0" presId="urn:microsoft.com/office/officeart/2005/8/layout/pyramid2"/>
    <dgm:cxn modelId="{1268D1F2-D648-4931-B5FE-C17BBF73D432}" srcId="{1E8B3FD3-09ED-484B-BEE8-C1423D34FA31}" destId="{257529EC-D62B-4EE5-8BDB-CFA382B587E9}" srcOrd="2" destOrd="0" parTransId="{88D76149-CC22-45B6-8C3F-4038A2EBE9A4}" sibTransId="{74925378-EB8E-46C7-9112-3C98FD76FC8F}"/>
    <dgm:cxn modelId="{7B6E9B4D-7A41-4258-B41F-86B3640E5BF9}" srcId="{1E8B3FD3-09ED-484B-BEE8-C1423D34FA31}" destId="{371F5C4C-CF04-489E-976D-D978C33BDF2F}" srcOrd="1" destOrd="0" parTransId="{550BAEDD-5B2C-4673-8578-08C890244417}" sibTransId="{A8E35F4F-128A-4C1B-8E11-22BE22FC25A8}"/>
    <dgm:cxn modelId="{39FFF8EF-1C35-45F9-A563-A805451453E9}" type="presOf" srcId="{371F5C4C-CF04-489E-976D-D978C33BDF2F}" destId="{41E1DA69-ACEE-4D72-8F0E-5FB53ADF338D}" srcOrd="0" destOrd="0" presId="urn:microsoft.com/office/officeart/2005/8/layout/pyramid2"/>
    <dgm:cxn modelId="{7AA440F0-4536-49EA-9E82-3F04DC54C2EC}" srcId="{1E8B3FD3-09ED-484B-BEE8-C1423D34FA31}" destId="{4B406DBB-2F3C-418F-8660-5694CA0B3BDF}" srcOrd="0" destOrd="0" parTransId="{D05855AC-ACB9-43F9-951D-13322E050BB5}" sibTransId="{14CF1B62-292C-46F7-9CA9-1F44EA1CB195}"/>
    <dgm:cxn modelId="{FC583B29-FC39-4874-87C4-64490314F39B}" type="presOf" srcId="{1E8B3FD3-09ED-484B-BEE8-C1423D34FA31}" destId="{C53DE5BC-9906-4D36-802D-298D13EEAB85}" srcOrd="0" destOrd="0" presId="urn:microsoft.com/office/officeart/2005/8/layout/pyramid2"/>
    <dgm:cxn modelId="{0227CE92-B421-4391-83B1-81970F2CACE3}" type="presParOf" srcId="{C53DE5BC-9906-4D36-802D-298D13EEAB85}" destId="{494C177B-4ACC-44F0-A334-ADB30CF9BF5E}" srcOrd="0" destOrd="0" presId="urn:microsoft.com/office/officeart/2005/8/layout/pyramid2"/>
    <dgm:cxn modelId="{3C5B56C4-2B29-49FE-9111-CC6D9F80D0BE}" type="presParOf" srcId="{C53DE5BC-9906-4D36-802D-298D13EEAB85}" destId="{3A32BA5D-E844-4214-8754-F7BD22C22C32}" srcOrd="1" destOrd="0" presId="urn:microsoft.com/office/officeart/2005/8/layout/pyramid2"/>
    <dgm:cxn modelId="{86AD05FB-3F04-4D95-8239-4B871A63F5E8}" type="presParOf" srcId="{3A32BA5D-E844-4214-8754-F7BD22C22C32}" destId="{40E13D4A-7DD8-4412-8549-8EE8B8FAFB1E}" srcOrd="0" destOrd="0" presId="urn:microsoft.com/office/officeart/2005/8/layout/pyramid2"/>
    <dgm:cxn modelId="{5E968B82-3B20-4BF1-A5DA-B1158CA0782C}" type="presParOf" srcId="{3A32BA5D-E844-4214-8754-F7BD22C22C32}" destId="{60675D58-A511-42CF-B7AB-9E834EDE1EC0}" srcOrd="1" destOrd="0" presId="urn:microsoft.com/office/officeart/2005/8/layout/pyramid2"/>
    <dgm:cxn modelId="{64E398BA-04F7-482C-B3A6-3EB0518918A3}" type="presParOf" srcId="{3A32BA5D-E844-4214-8754-F7BD22C22C32}" destId="{41E1DA69-ACEE-4D72-8F0E-5FB53ADF338D}" srcOrd="2" destOrd="0" presId="urn:microsoft.com/office/officeart/2005/8/layout/pyramid2"/>
    <dgm:cxn modelId="{A5248DF8-3128-4387-8634-736ECEE4B42F}" type="presParOf" srcId="{3A32BA5D-E844-4214-8754-F7BD22C22C32}" destId="{3C266D27-F48A-47FC-9B92-C5AE237FD47B}" srcOrd="3" destOrd="0" presId="urn:microsoft.com/office/officeart/2005/8/layout/pyramid2"/>
    <dgm:cxn modelId="{317AF028-B4EA-4573-8262-FE72C5C24DCD}" type="presParOf" srcId="{3A32BA5D-E844-4214-8754-F7BD22C22C32}" destId="{1E452076-91F4-4814-B430-BE52ADEF86CF}" srcOrd="4" destOrd="0" presId="urn:microsoft.com/office/officeart/2005/8/layout/pyramid2"/>
    <dgm:cxn modelId="{27871936-656B-4C68-9219-099406AF274A}" type="presParOf" srcId="{3A32BA5D-E844-4214-8754-F7BD22C22C32}" destId="{AEDD0372-BE33-460D-A103-EFC92CD1CC8E}"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15BA5E5-92A9-4172-BC49-9820E013DD7C}"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7E247DF1-83F5-4B97-AA30-732F0814CEB2}">
      <dgm:prSet/>
      <dgm:spPr/>
      <dgm:t>
        <a:bodyPr/>
        <a:lstStyle/>
        <a:p>
          <a:pPr rtl="0"/>
          <a:r>
            <a:rPr lang="es-CO" b="1" dirty="0" smtClean="0">
              <a:solidFill>
                <a:srgbClr val="FF0000"/>
              </a:solidFill>
            </a:rPr>
            <a:t>Aun Juan, el discípulo amado, el que llegó a reflejar màs plenamente el caràcter de su Salvador, no poseìa por naturaleza esa belleza de caràcter. No era solo dogmático y ambicioso de honores, sino también impetuoso y se resentía bajo las injurias. Pero cuando el carácter del Divino Maestro se manifestó a él vio sus defectos y se humilló.</a:t>
          </a:r>
          <a:r>
            <a:rPr lang="es-CO" dirty="0" smtClean="0"/>
            <a:t> </a:t>
          </a:r>
          <a:endParaRPr lang="es-CO" dirty="0"/>
        </a:p>
      </dgm:t>
    </dgm:pt>
    <dgm:pt modelId="{C9E47BD5-569C-4901-861A-D0DAE67571E8}" type="parTrans" cxnId="{F11CEE60-9E70-45A2-8E61-87B5D9D271B3}">
      <dgm:prSet/>
      <dgm:spPr/>
      <dgm:t>
        <a:bodyPr/>
        <a:lstStyle/>
        <a:p>
          <a:endParaRPr lang="es-CO"/>
        </a:p>
      </dgm:t>
    </dgm:pt>
    <dgm:pt modelId="{ACE4EF7C-3EF0-4BBC-87D9-6B96A47662C5}" type="sibTrans" cxnId="{F11CEE60-9E70-45A2-8E61-87B5D9D271B3}">
      <dgm:prSet/>
      <dgm:spPr/>
      <dgm:t>
        <a:bodyPr/>
        <a:lstStyle/>
        <a:p>
          <a:endParaRPr lang="es-CO"/>
        </a:p>
      </dgm:t>
    </dgm:pt>
    <dgm:pt modelId="{9AA0C043-B0EA-430F-96A1-BB32C10F15CC}">
      <dgm:prSet/>
      <dgm:spPr/>
      <dgm:t>
        <a:bodyPr/>
        <a:lstStyle/>
        <a:p>
          <a:pPr rtl="0"/>
          <a:r>
            <a:rPr lang="es-CO" dirty="0" smtClean="0"/>
            <a:t>La fortaleza y la paciencia, el poder y la ternura, la majestad y la mansedumbre que contemplaba en la vida diaria del Hijo de Dios, llenaron su alma de admiración y amor. Día a día su corazón era atraído hacia Cristo hasta que se olvidó de sí mismo por amor a su Maestro. </a:t>
          </a:r>
          <a:endParaRPr lang="es-CO" dirty="0"/>
        </a:p>
      </dgm:t>
    </dgm:pt>
    <dgm:pt modelId="{D229E7B8-B3AF-4A6D-BD6C-F5B4FB220BC7}" type="parTrans" cxnId="{8F3634D2-1576-4FA1-9A78-D2A4E3665BFD}">
      <dgm:prSet/>
      <dgm:spPr/>
      <dgm:t>
        <a:bodyPr/>
        <a:lstStyle/>
        <a:p>
          <a:endParaRPr lang="es-CO"/>
        </a:p>
      </dgm:t>
    </dgm:pt>
    <dgm:pt modelId="{6E9A397C-D044-4393-B56D-6EAE6B196F0D}" type="sibTrans" cxnId="{8F3634D2-1576-4FA1-9A78-D2A4E3665BFD}">
      <dgm:prSet/>
      <dgm:spPr/>
      <dgm:t>
        <a:bodyPr/>
        <a:lstStyle/>
        <a:p>
          <a:endParaRPr lang="es-CO"/>
        </a:p>
      </dgm:t>
    </dgm:pt>
    <dgm:pt modelId="{CAAC4228-271B-43C1-A058-9027DB51E830}" type="pres">
      <dgm:prSet presAssocID="{E15BA5E5-92A9-4172-BC49-9820E013DD7C}" presName="Name0" presStyleCnt="0">
        <dgm:presLayoutVars>
          <dgm:chMax val="7"/>
          <dgm:dir/>
          <dgm:animLvl val="lvl"/>
          <dgm:resizeHandles val="exact"/>
        </dgm:presLayoutVars>
      </dgm:prSet>
      <dgm:spPr/>
      <dgm:t>
        <a:bodyPr/>
        <a:lstStyle/>
        <a:p>
          <a:endParaRPr lang="es-CO"/>
        </a:p>
      </dgm:t>
    </dgm:pt>
    <dgm:pt modelId="{8E211118-1BCC-441F-8DF6-66D4767B73F4}" type="pres">
      <dgm:prSet presAssocID="{7E247DF1-83F5-4B97-AA30-732F0814CEB2}" presName="circle1" presStyleLbl="node1" presStyleIdx="0" presStyleCnt="2"/>
      <dgm:spPr>
        <a:blipFill rotWithShape="0">
          <a:blip xmlns:r="http://schemas.openxmlformats.org/officeDocument/2006/relationships" r:embed="rId1"/>
          <a:stretch>
            <a:fillRect/>
          </a:stretch>
        </a:blipFill>
      </dgm:spPr>
      <dgm:t>
        <a:bodyPr/>
        <a:lstStyle/>
        <a:p>
          <a:endParaRPr lang="es-CO"/>
        </a:p>
      </dgm:t>
    </dgm:pt>
    <dgm:pt modelId="{5C96D681-B2D3-44E3-83C9-D8F760482BAE}" type="pres">
      <dgm:prSet presAssocID="{7E247DF1-83F5-4B97-AA30-732F0814CEB2}" presName="space" presStyleCnt="0"/>
      <dgm:spPr/>
    </dgm:pt>
    <dgm:pt modelId="{F48EF14F-F6EE-4BD6-94A9-7CC3DFC160B3}" type="pres">
      <dgm:prSet presAssocID="{7E247DF1-83F5-4B97-AA30-732F0814CEB2}" presName="rect1" presStyleLbl="alignAcc1" presStyleIdx="0" presStyleCnt="2"/>
      <dgm:spPr/>
      <dgm:t>
        <a:bodyPr/>
        <a:lstStyle/>
        <a:p>
          <a:endParaRPr lang="es-CO"/>
        </a:p>
      </dgm:t>
    </dgm:pt>
    <dgm:pt modelId="{D3239F0D-C709-4097-AA83-5C8618B652BB}" type="pres">
      <dgm:prSet presAssocID="{9AA0C043-B0EA-430F-96A1-BB32C10F15CC}" presName="vertSpace2" presStyleLbl="node1" presStyleIdx="0" presStyleCnt="2"/>
      <dgm:spPr/>
    </dgm:pt>
    <dgm:pt modelId="{0F918125-BDBC-4AAA-A53B-10F1FDBE9FC7}" type="pres">
      <dgm:prSet presAssocID="{9AA0C043-B0EA-430F-96A1-BB32C10F15CC}" presName="circle2" presStyleLbl="node1" presStyleIdx="1" presStyleCnt="2" custFlipHor="1" custScaleX="5265"/>
      <dgm:spPr/>
    </dgm:pt>
    <dgm:pt modelId="{549BFD50-FC81-424C-8E8D-9D543CD013EA}" type="pres">
      <dgm:prSet presAssocID="{9AA0C043-B0EA-430F-96A1-BB32C10F15CC}" presName="rect2" presStyleLbl="alignAcc1" presStyleIdx="1" presStyleCnt="2"/>
      <dgm:spPr/>
      <dgm:t>
        <a:bodyPr/>
        <a:lstStyle/>
        <a:p>
          <a:endParaRPr lang="es-CO"/>
        </a:p>
      </dgm:t>
    </dgm:pt>
    <dgm:pt modelId="{C22A413A-77D0-4729-8D8C-10F294EC31F3}" type="pres">
      <dgm:prSet presAssocID="{7E247DF1-83F5-4B97-AA30-732F0814CEB2}" presName="rect1ParTxNoCh" presStyleLbl="alignAcc1" presStyleIdx="1" presStyleCnt="2">
        <dgm:presLayoutVars>
          <dgm:chMax val="1"/>
          <dgm:bulletEnabled val="1"/>
        </dgm:presLayoutVars>
      </dgm:prSet>
      <dgm:spPr/>
      <dgm:t>
        <a:bodyPr/>
        <a:lstStyle/>
        <a:p>
          <a:endParaRPr lang="es-CO"/>
        </a:p>
      </dgm:t>
    </dgm:pt>
    <dgm:pt modelId="{1108BD41-00AC-4478-8386-93F819ED5DFA}" type="pres">
      <dgm:prSet presAssocID="{9AA0C043-B0EA-430F-96A1-BB32C10F15CC}" presName="rect2ParTxNoCh" presStyleLbl="alignAcc1" presStyleIdx="1" presStyleCnt="2">
        <dgm:presLayoutVars>
          <dgm:chMax val="1"/>
          <dgm:bulletEnabled val="1"/>
        </dgm:presLayoutVars>
      </dgm:prSet>
      <dgm:spPr/>
      <dgm:t>
        <a:bodyPr/>
        <a:lstStyle/>
        <a:p>
          <a:endParaRPr lang="es-CO"/>
        </a:p>
      </dgm:t>
    </dgm:pt>
  </dgm:ptLst>
  <dgm:cxnLst>
    <dgm:cxn modelId="{0C9BFF95-D2B5-47F2-A425-2F93A98C17A5}" type="presOf" srcId="{9AA0C043-B0EA-430F-96A1-BB32C10F15CC}" destId="{1108BD41-00AC-4478-8386-93F819ED5DFA}" srcOrd="1" destOrd="0" presId="urn:microsoft.com/office/officeart/2005/8/layout/target3"/>
    <dgm:cxn modelId="{24F912E3-4253-439C-BCB1-C9C9204D0A75}" type="presOf" srcId="{7E247DF1-83F5-4B97-AA30-732F0814CEB2}" destId="{C22A413A-77D0-4729-8D8C-10F294EC31F3}" srcOrd="1" destOrd="0" presId="urn:microsoft.com/office/officeart/2005/8/layout/target3"/>
    <dgm:cxn modelId="{3D616988-9186-4179-9654-43B2794C50F9}" type="presOf" srcId="{7E247DF1-83F5-4B97-AA30-732F0814CEB2}" destId="{F48EF14F-F6EE-4BD6-94A9-7CC3DFC160B3}" srcOrd="0" destOrd="0" presId="urn:microsoft.com/office/officeart/2005/8/layout/target3"/>
    <dgm:cxn modelId="{8F3634D2-1576-4FA1-9A78-D2A4E3665BFD}" srcId="{E15BA5E5-92A9-4172-BC49-9820E013DD7C}" destId="{9AA0C043-B0EA-430F-96A1-BB32C10F15CC}" srcOrd="1" destOrd="0" parTransId="{D229E7B8-B3AF-4A6D-BD6C-F5B4FB220BC7}" sibTransId="{6E9A397C-D044-4393-B56D-6EAE6B196F0D}"/>
    <dgm:cxn modelId="{F11CEE60-9E70-45A2-8E61-87B5D9D271B3}" srcId="{E15BA5E5-92A9-4172-BC49-9820E013DD7C}" destId="{7E247DF1-83F5-4B97-AA30-732F0814CEB2}" srcOrd="0" destOrd="0" parTransId="{C9E47BD5-569C-4901-861A-D0DAE67571E8}" sibTransId="{ACE4EF7C-3EF0-4BBC-87D9-6B96A47662C5}"/>
    <dgm:cxn modelId="{62C8F8BF-418A-47A0-9CC7-5302E29E0D47}" type="presOf" srcId="{E15BA5E5-92A9-4172-BC49-9820E013DD7C}" destId="{CAAC4228-271B-43C1-A058-9027DB51E830}" srcOrd="0" destOrd="0" presId="urn:microsoft.com/office/officeart/2005/8/layout/target3"/>
    <dgm:cxn modelId="{C61FB68F-8060-49E0-92D5-D6C419B6F30F}" type="presOf" srcId="{9AA0C043-B0EA-430F-96A1-BB32C10F15CC}" destId="{549BFD50-FC81-424C-8E8D-9D543CD013EA}" srcOrd="0" destOrd="0" presId="urn:microsoft.com/office/officeart/2005/8/layout/target3"/>
    <dgm:cxn modelId="{5AB871ED-E1DF-4DBA-983D-BC9482741B3F}" type="presParOf" srcId="{CAAC4228-271B-43C1-A058-9027DB51E830}" destId="{8E211118-1BCC-441F-8DF6-66D4767B73F4}" srcOrd="0" destOrd="0" presId="urn:microsoft.com/office/officeart/2005/8/layout/target3"/>
    <dgm:cxn modelId="{4AABCF3A-B926-4361-AA42-3AF4D9D0EAD4}" type="presParOf" srcId="{CAAC4228-271B-43C1-A058-9027DB51E830}" destId="{5C96D681-B2D3-44E3-83C9-D8F760482BAE}" srcOrd="1" destOrd="0" presId="urn:microsoft.com/office/officeart/2005/8/layout/target3"/>
    <dgm:cxn modelId="{FCC63E77-B5E0-4692-A4AE-1EF7894BD1D5}" type="presParOf" srcId="{CAAC4228-271B-43C1-A058-9027DB51E830}" destId="{F48EF14F-F6EE-4BD6-94A9-7CC3DFC160B3}" srcOrd="2" destOrd="0" presId="urn:microsoft.com/office/officeart/2005/8/layout/target3"/>
    <dgm:cxn modelId="{102B29C9-33DF-462B-BBF4-798E7B348E7E}" type="presParOf" srcId="{CAAC4228-271B-43C1-A058-9027DB51E830}" destId="{D3239F0D-C709-4097-AA83-5C8618B652BB}" srcOrd="3" destOrd="0" presId="urn:microsoft.com/office/officeart/2005/8/layout/target3"/>
    <dgm:cxn modelId="{E4A1DBAA-89B9-431F-B1A2-320F5C846B7E}" type="presParOf" srcId="{CAAC4228-271B-43C1-A058-9027DB51E830}" destId="{0F918125-BDBC-4AAA-A53B-10F1FDBE9FC7}" srcOrd="4" destOrd="0" presId="urn:microsoft.com/office/officeart/2005/8/layout/target3"/>
    <dgm:cxn modelId="{E408AC09-0398-456B-8BA4-D20C06A4B764}" type="presParOf" srcId="{CAAC4228-271B-43C1-A058-9027DB51E830}" destId="{549BFD50-FC81-424C-8E8D-9D543CD013EA}" srcOrd="5" destOrd="0" presId="urn:microsoft.com/office/officeart/2005/8/layout/target3"/>
    <dgm:cxn modelId="{D4C39FD8-5053-48DB-894F-EEA3DCAC119D}" type="presParOf" srcId="{CAAC4228-271B-43C1-A058-9027DB51E830}" destId="{C22A413A-77D0-4729-8D8C-10F294EC31F3}" srcOrd="6" destOrd="0" presId="urn:microsoft.com/office/officeart/2005/8/layout/target3"/>
    <dgm:cxn modelId="{8DEBE892-1AC6-4F35-968C-5937B7877793}" type="presParOf" srcId="{CAAC4228-271B-43C1-A058-9027DB51E830}" destId="{1108BD41-00AC-4478-8386-93F819ED5DFA}" srcOrd="7"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C7017588-2803-4665-A5DD-B94E9E9AB38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89EA4685-8811-497A-9896-175640E77D64}">
      <dgm:prSet/>
      <dgm:spPr>
        <a:solidFill>
          <a:srgbClr val="002060"/>
        </a:solidFill>
      </dgm:spPr>
      <dgm:t>
        <a:bodyPr/>
        <a:lstStyle/>
        <a:p>
          <a:pPr rtl="0"/>
          <a:r>
            <a:rPr lang="es-CO" dirty="0" smtClean="0"/>
            <a:t>Al congregarse después de la ascensión, anhelaban presentar sus peticiones al Padre en el nombre de Jesús. Con reverente temor se postraron para orar repitiendo la promesa: "</a:t>
          </a:r>
          <a:r>
            <a:rPr lang="es-CO" dirty="0" smtClean="0">
              <a:latin typeface="Agency FB" pitchFamily="34" charset="0"/>
            </a:rPr>
            <a:t>Todo cuanto pidiereis al Padre en mi nombre, os lo daré. Hasta ahora nada habéis pedido en mi nombre; pedid, y recibiréis, para que vuestro gozo sea cumplido</a:t>
          </a:r>
          <a:r>
            <a:rPr lang="es-CO" dirty="0" smtClean="0"/>
            <a:t>." </a:t>
          </a:r>
          <a:r>
            <a:rPr lang="es-CO" b="1" u="sng" dirty="0" smtClean="0"/>
            <a:t>(Juan 16:23,24). </a:t>
          </a:r>
        </a:p>
        <a:p>
          <a:pPr rtl="0"/>
          <a:r>
            <a:rPr lang="es-CO" dirty="0" smtClean="0"/>
            <a:t>Ellos extendieron más y más la mano de la fe con el poderoso argumento: "</a:t>
          </a:r>
          <a:r>
            <a:rPr lang="es-CO" dirty="0" smtClean="0">
              <a:latin typeface="Agency FB" pitchFamily="34" charset="0"/>
            </a:rPr>
            <a:t>Cristo es el que murió; más aun, el que también resucitó, el que además está a la diestra de Dios, el que también intercede por nosotros</a:t>
          </a:r>
          <a:r>
            <a:rPr lang="es-CO" dirty="0" smtClean="0"/>
            <a:t>." </a:t>
          </a:r>
          <a:r>
            <a:rPr lang="es-CO" b="1" u="sng" dirty="0" smtClean="0"/>
            <a:t>(Romanos 8:34</a:t>
          </a:r>
          <a:r>
            <a:rPr lang="es-CO" dirty="0" smtClean="0"/>
            <a:t>). </a:t>
          </a:r>
          <a:endParaRPr lang="es-CO" dirty="0"/>
        </a:p>
      </dgm:t>
    </dgm:pt>
    <dgm:pt modelId="{9C1BEC97-79D0-4D51-9736-EDC848357DDB}" type="parTrans" cxnId="{3E748029-DB6B-4FC1-8A06-DE791524DDF2}">
      <dgm:prSet/>
      <dgm:spPr/>
      <dgm:t>
        <a:bodyPr/>
        <a:lstStyle/>
        <a:p>
          <a:endParaRPr lang="es-CO"/>
        </a:p>
      </dgm:t>
    </dgm:pt>
    <dgm:pt modelId="{07674795-2E20-41C4-A4FA-707FF26903D5}" type="sibTrans" cxnId="{3E748029-DB6B-4FC1-8A06-DE791524DDF2}">
      <dgm:prSet/>
      <dgm:spPr/>
      <dgm:t>
        <a:bodyPr/>
        <a:lstStyle/>
        <a:p>
          <a:endParaRPr lang="es-CO"/>
        </a:p>
      </dgm:t>
    </dgm:pt>
    <dgm:pt modelId="{B4C97DF9-BA00-4CA5-981A-BBAABCC56E65}" type="pres">
      <dgm:prSet presAssocID="{C7017588-2803-4665-A5DD-B94E9E9AB386}" presName="linear" presStyleCnt="0">
        <dgm:presLayoutVars>
          <dgm:animLvl val="lvl"/>
          <dgm:resizeHandles val="exact"/>
        </dgm:presLayoutVars>
      </dgm:prSet>
      <dgm:spPr/>
      <dgm:t>
        <a:bodyPr/>
        <a:lstStyle/>
        <a:p>
          <a:endParaRPr lang="es-CO"/>
        </a:p>
      </dgm:t>
    </dgm:pt>
    <dgm:pt modelId="{4680B4A8-418D-4362-9D2D-4B390AA3BD51}" type="pres">
      <dgm:prSet presAssocID="{89EA4685-8811-497A-9896-175640E77D64}" presName="parentText" presStyleLbl="node1" presStyleIdx="0" presStyleCnt="1" custScaleY="102649">
        <dgm:presLayoutVars>
          <dgm:chMax val="0"/>
          <dgm:bulletEnabled val="1"/>
        </dgm:presLayoutVars>
      </dgm:prSet>
      <dgm:spPr/>
      <dgm:t>
        <a:bodyPr/>
        <a:lstStyle/>
        <a:p>
          <a:endParaRPr lang="es-CO"/>
        </a:p>
      </dgm:t>
    </dgm:pt>
  </dgm:ptLst>
  <dgm:cxnLst>
    <dgm:cxn modelId="{3E748029-DB6B-4FC1-8A06-DE791524DDF2}" srcId="{C7017588-2803-4665-A5DD-B94E9E9AB386}" destId="{89EA4685-8811-497A-9896-175640E77D64}" srcOrd="0" destOrd="0" parTransId="{9C1BEC97-79D0-4D51-9736-EDC848357DDB}" sibTransId="{07674795-2E20-41C4-A4FA-707FF26903D5}"/>
    <dgm:cxn modelId="{F5CA4222-4BD6-4DFE-9F7F-D330122C5AFB}" type="presOf" srcId="{C7017588-2803-4665-A5DD-B94E9E9AB386}" destId="{B4C97DF9-BA00-4CA5-981A-BBAABCC56E65}" srcOrd="0" destOrd="0" presId="urn:microsoft.com/office/officeart/2005/8/layout/vList2"/>
    <dgm:cxn modelId="{B2DBB74C-68C8-4BE5-99E7-37820A25499E}" type="presOf" srcId="{89EA4685-8811-497A-9896-175640E77D64}" destId="{4680B4A8-418D-4362-9D2D-4B390AA3BD51}" srcOrd="0" destOrd="0" presId="urn:microsoft.com/office/officeart/2005/8/layout/vList2"/>
    <dgm:cxn modelId="{3AE973A0-907E-407C-859E-4484FD187CD9}" type="presParOf" srcId="{B4C97DF9-BA00-4CA5-981A-BBAABCC56E65}" destId="{4680B4A8-418D-4362-9D2D-4B390AA3BD51}"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4478C4F1-0691-4AED-A539-7F3F0CC66B5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2C3CB45D-7E67-4117-89D0-DAD4A5FBF6E1}">
      <dgm:prSet/>
      <dgm:spPr>
        <a:solidFill>
          <a:srgbClr val="002060"/>
        </a:solidFill>
        <a:scene3d>
          <a:camera prst="orthographicFront"/>
          <a:lightRig rig="threePt" dir="t"/>
        </a:scene3d>
        <a:sp3d>
          <a:bevelT w="152400" h="50800" prst="softRound"/>
        </a:sp3d>
      </dgm:spPr>
      <dgm:t>
        <a:bodyPr/>
        <a:lstStyle/>
        <a:p>
          <a:pPr rtl="0"/>
          <a:r>
            <a:rPr lang="es-CO" dirty="0" smtClean="0"/>
            <a:t>Y en el día de Pentecostés vino a ellos la presencia del Consolador, del cual Cristo había dicho: "estará en vosotros." Además había dicho: "Os conviene que yo me vaya; porque si no me fuere, el Consolador no vendría a vosotros; mas si me fuere, os lo enviaré." </a:t>
          </a:r>
          <a:r>
            <a:rPr lang="es-CO" b="1" u="sng" dirty="0" smtClean="0"/>
            <a:t>(Juan 14:17; 16:7</a:t>
          </a:r>
          <a:r>
            <a:rPr lang="es-CO" dirty="0" smtClean="0"/>
            <a:t>). </a:t>
          </a:r>
          <a:endParaRPr lang="es-CO" dirty="0"/>
        </a:p>
      </dgm:t>
    </dgm:pt>
    <dgm:pt modelId="{DD517911-2826-46CA-85C1-5C4E86501A1F}" type="parTrans" cxnId="{20CB813C-B70B-4599-AACA-2760120BDE82}">
      <dgm:prSet/>
      <dgm:spPr/>
      <dgm:t>
        <a:bodyPr/>
        <a:lstStyle/>
        <a:p>
          <a:endParaRPr lang="es-CO"/>
        </a:p>
      </dgm:t>
    </dgm:pt>
    <dgm:pt modelId="{7B38B1D1-B4FF-4DD3-8131-1346AD38B4F6}" type="sibTrans" cxnId="{20CB813C-B70B-4599-AACA-2760120BDE82}">
      <dgm:prSet/>
      <dgm:spPr/>
      <dgm:t>
        <a:bodyPr/>
        <a:lstStyle/>
        <a:p>
          <a:endParaRPr lang="es-CO"/>
        </a:p>
      </dgm:t>
    </dgm:pt>
    <dgm:pt modelId="{9C35A9DF-5A16-4BF8-A7D2-184218F7758F}">
      <dgm:prSet/>
      <dgm:spPr>
        <a:solidFill>
          <a:srgbClr val="002060"/>
        </a:solidFill>
        <a:scene3d>
          <a:camera prst="orthographicFront"/>
          <a:lightRig rig="threePt" dir="t"/>
        </a:scene3d>
        <a:sp3d>
          <a:bevelT w="152400" h="50800" prst="softRound"/>
        </a:sp3d>
      </dgm:spPr>
      <dgm:t>
        <a:bodyPr/>
        <a:lstStyle/>
        <a:p>
          <a:pPr rtl="0"/>
          <a:r>
            <a:rPr lang="es-CO" dirty="0" smtClean="0"/>
            <a:t>Por lo tanto, por medio de su Espíritu Cristo mora continuamente en el corazón de sus hijos. Su unión con él era mayor que cuando estaba personalmente con ellos. </a:t>
          </a:r>
        </a:p>
        <a:p>
          <a:pPr rtl="0"/>
          <a:r>
            <a:rPr lang="es-CO" dirty="0" smtClean="0"/>
            <a:t>La luz, el amor y el poder de la presencia de Cristo resplandecían en ellos, de tal modo que los hombres mirándolos "se maravillaban; y les reconocían que habían estado con Jesús". </a:t>
          </a:r>
          <a:r>
            <a:rPr lang="es-CO" b="1" u="sng" dirty="0" smtClean="0"/>
            <a:t>(Hechos 4:13</a:t>
          </a:r>
          <a:r>
            <a:rPr lang="es-CO" dirty="0" smtClean="0"/>
            <a:t>). </a:t>
          </a:r>
          <a:endParaRPr lang="es-CO" dirty="0"/>
        </a:p>
      </dgm:t>
    </dgm:pt>
    <dgm:pt modelId="{1784CB99-70C8-4B4F-A1C0-26378F646819}" type="parTrans" cxnId="{7FF4F3FD-5B03-4E9F-BADB-51305307BB30}">
      <dgm:prSet/>
      <dgm:spPr/>
      <dgm:t>
        <a:bodyPr/>
        <a:lstStyle/>
        <a:p>
          <a:endParaRPr lang="es-CO"/>
        </a:p>
      </dgm:t>
    </dgm:pt>
    <dgm:pt modelId="{624E2D30-D3D9-43B5-BAD4-EC7546155BA1}" type="sibTrans" cxnId="{7FF4F3FD-5B03-4E9F-BADB-51305307BB30}">
      <dgm:prSet/>
      <dgm:spPr/>
      <dgm:t>
        <a:bodyPr/>
        <a:lstStyle/>
        <a:p>
          <a:endParaRPr lang="es-CO"/>
        </a:p>
      </dgm:t>
    </dgm:pt>
    <dgm:pt modelId="{B35867E7-F85B-4DCF-BCCD-48BE89ED3173}" type="pres">
      <dgm:prSet presAssocID="{4478C4F1-0691-4AED-A539-7F3F0CC66B55}" presName="linear" presStyleCnt="0">
        <dgm:presLayoutVars>
          <dgm:animLvl val="lvl"/>
          <dgm:resizeHandles val="exact"/>
        </dgm:presLayoutVars>
      </dgm:prSet>
      <dgm:spPr/>
    </dgm:pt>
    <dgm:pt modelId="{FDE7C42A-9293-4E06-A056-A576ECC3A8D4}" type="pres">
      <dgm:prSet presAssocID="{2C3CB45D-7E67-4117-89D0-DAD4A5FBF6E1}" presName="parentText" presStyleLbl="node1" presStyleIdx="0" presStyleCnt="2">
        <dgm:presLayoutVars>
          <dgm:chMax val="0"/>
          <dgm:bulletEnabled val="1"/>
        </dgm:presLayoutVars>
      </dgm:prSet>
      <dgm:spPr/>
    </dgm:pt>
    <dgm:pt modelId="{E21C6506-89C8-402F-AC0B-0E02E5760B36}" type="pres">
      <dgm:prSet presAssocID="{7B38B1D1-B4FF-4DD3-8131-1346AD38B4F6}" presName="spacer" presStyleCnt="0"/>
      <dgm:spPr/>
    </dgm:pt>
    <dgm:pt modelId="{44AD3787-F382-4671-AF28-6B7B39FA4C92}" type="pres">
      <dgm:prSet presAssocID="{9C35A9DF-5A16-4BF8-A7D2-184218F7758F}" presName="parentText" presStyleLbl="node1" presStyleIdx="1" presStyleCnt="2">
        <dgm:presLayoutVars>
          <dgm:chMax val="0"/>
          <dgm:bulletEnabled val="1"/>
        </dgm:presLayoutVars>
      </dgm:prSet>
      <dgm:spPr/>
    </dgm:pt>
  </dgm:ptLst>
  <dgm:cxnLst>
    <dgm:cxn modelId="{1766C657-0912-4395-9AB7-4E00C06F74D7}" type="presOf" srcId="{9C35A9DF-5A16-4BF8-A7D2-184218F7758F}" destId="{44AD3787-F382-4671-AF28-6B7B39FA4C92}" srcOrd="0" destOrd="0" presId="urn:microsoft.com/office/officeart/2005/8/layout/vList2"/>
    <dgm:cxn modelId="{20CB813C-B70B-4599-AACA-2760120BDE82}" srcId="{4478C4F1-0691-4AED-A539-7F3F0CC66B55}" destId="{2C3CB45D-7E67-4117-89D0-DAD4A5FBF6E1}" srcOrd="0" destOrd="0" parTransId="{DD517911-2826-46CA-85C1-5C4E86501A1F}" sibTransId="{7B38B1D1-B4FF-4DD3-8131-1346AD38B4F6}"/>
    <dgm:cxn modelId="{F62521C6-CE2F-4294-9798-7A611B631D95}" type="presOf" srcId="{4478C4F1-0691-4AED-A539-7F3F0CC66B55}" destId="{B35867E7-F85B-4DCF-BCCD-48BE89ED3173}" srcOrd="0" destOrd="0" presId="urn:microsoft.com/office/officeart/2005/8/layout/vList2"/>
    <dgm:cxn modelId="{28B9E526-33E0-4389-8537-2F9FF74B373C}" type="presOf" srcId="{2C3CB45D-7E67-4117-89D0-DAD4A5FBF6E1}" destId="{FDE7C42A-9293-4E06-A056-A576ECC3A8D4}" srcOrd="0" destOrd="0" presId="urn:microsoft.com/office/officeart/2005/8/layout/vList2"/>
    <dgm:cxn modelId="{7FF4F3FD-5B03-4E9F-BADB-51305307BB30}" srcId="{4478C4F1-0691-4AED-A539-7F3F0CC66B55}" destId="{9C35A9DF-5A16-4BF8-A7D2-184218F7758F}" srcOrd="1" destOrd="0" parTransId="{1784CB99-70C8-4B4F-A1C0-26378F646819}" sibTransId="{624E2D30-D3D9-43B5-BAD4-EC7546155BA1}"/>
    <dgm:cxn modelId="{C4F5C684-88A6-485C-AD2E-70753CA9575E}" type="presParOf" srcId="{B35867E7-F85B-4DCF-BCCD-48BE89ED3173}" destId="{FDE7C42A-9293-4E06-A056-A576ECC3A8D4}" srcOrd="0" destOrd="0" presId="urn:microsoft.com/office/officeart/2005/8/layout/vList2"/>
    <dgm:cxn modelId="{8A940618-B4A8-4EB4-AE87-D95B71B2254D}" type="presParOf" srcId="{B35867E7-F85B-4DCF-BCCD-48BE89ED3173}" destId="{E21C6506-89C8-402F-AC0B-0E02E5760B36}" srcOrd="1" destOrd="0" presId="urn:microsoft.com/office/officeart/2005/8/layout/vList2"/>
    <dgm:cxn modelId="{F5EACB1F-D1FB-4EC2-8DEE-E4BB361F050F}" type="presParOf" srcId="{B35867E7-F85B-4DCF-BCCD-48BE89ED3173}" destId="{44AD3787-F382-4671-AF28-6B7B39FA4C92}"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D1DA3006-D5FA-4718-81C8-6E792A4AE3BA}"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E2F4904B-2B68-4EF5-A3BD-571E56089571}">
      <dgm:prSet/>
      <dgm:spPr/>
      <dgm:t>
        <a:bodyPr/>
        <a:lstStyle/>
        <a:p>
          <a:pPr rtl="0"/>
          <a:r>
            <a:rPr lang="es-CO" b="1" dirty="0" smtClean="0">
              <a:solidFill>
                <a:srgbClr val="FF0000"/>
              </a:solidFill>
            </a:rPr>
            <a:t>Todo lo que Cristo fue para sus primeros discípulos, desea serlo para sus hijos hoy; porque en su última oración con su pequeño grupo de discípulos que reunió a su alrededor, dijo: "No ruego solamente por éstos sino también por los que han de creer en mí por la palabra de Ellos." </a:t>
          </a:r>
          <a:r>
            <a:rPr lang="es-CO" b="1" u="sng" dirty="0" smtClean="0">
              <a:solidFill>
                <a:srgbClr val="FF0000"/>
              </a:solidFill>
            </a:rPr>
            <a:t>(Juan 17:20).</a:t>
          </a:r>
          <a:endParaRPr lang="es-CO" b="1" u="sng" dirty="0">
            <a:solidFill>
              <a:srgbClr val="FF0000"/>
            </a:solidFill>
          </a:endParaRPr>
        </a:p>
      </dgm:t>
    </dgm:pt>
    <dgm:pt modelId="{5592C85A-2A4F-4045-AB04-4834196C5563}" type="parTrans" cxnId="{72EB4A01-0651-41F8-94A2-6C9C5DF3C04F}">
      <dgm:prSet/>
      <dgm:spPr/>
      <dgm:t>
        <a:bodyPr/>
        <a:lstStyle/>
        <a:p>
          <a:endParaRPr lang="es-CO"/>
        </a:p>
      </dgm:t>
    </dgm:pt>
    <dgm:pt modelId="{BE5DE473-F1E7-4430-8BA1-BFABF658DB94}" type="sibTrans" cxnId="{72EB4A01-0651-41F8-94A2-6C9C5DF3C04F}">
      <dgm:prSet/>
      <dgm:spPr/>
      <dgm:t>
        <a:bodyPr/>
        <a:lstStyle/>
        <a:p>
          <a:endParaRPr lang="es-CO"/>
        </a:p>
      </dgm:t>
    </dgm:pt>
    <dgm:pt modelId="{0C4D652F-F756-4A35-A5AB-7BEDF0BC0263}">
      <dgm:prSet/>
      <dgm:spPr/>
      <dgm:t>
        <a:bodyPr/>
        <a:lstStyle/>
        <a:p>
          <a:pPr rtl="0"/>
          <a:r>
            <a:rPr lang="es-CO" dirty="0" smtClean="0"/>
            <a:t>Jesús oro por nosotros y pidió que fuésemos uno con él, así como él es uno con el Padre. ¡Qué unión maravillosa es ésta! El Salvador había dicho de sí mismo: "No puede el Hijo hacer nada por sí mismo," "el Padre que mora en mí, él hace las obras." </a:t>
          </a:r>
          <a:r>
            <a:rPr lang="es-CO" u="sng" dirty="0" smtClean="0"/>
            <a:t>(Juan 5:19, 14:10). </a:t>
          </a:r>
          <a:endParaRPr lang="es-CO" u="sng" dirty="0"/>
        </a:p>
      </dgm:t>
    </dgm:pt>
    <dgm:pt modelId="{11DA7067-46D1-4ADC-BB25-CF1015D95DBB}" type="parTrans" cxnId="{14AC8C7F-0FB5-4C37-B86A-91A8E46C5419}">
      <dgm:prSet/>
      <dgm:spPr/>
      <dgm:t>
        <a:bodyPr/>
        <a:lstStyle/>
        <a:p>
          <a:endParaRPr lang="es-CO"/>
        </a:p>
      </dgm:t>
    </dgm:pt>
    <dgm:pt modelId="{49F14A50-3354-4622-BC13-D03F7AD7B1B5}" type="sibTrans" cxnId="{14AC8C7F-0FB5-4C37-B86A-91A8E46C5419}">
      <dgm:prSet/>
      <dgm:spPr/>
      <dgm:t>
        <a:bodyPr/>
        <a:lstStyle/>
        <a:p>
          <a:endParaRPr lang="es-CO"/>
        </a:p>
      </dgm:t>
    </dgm:pt>
    <dgm:pt modelId="{44A591F8-4E3C-410E-9CF4-5AEB2926D88E}">
      <dgm:prSet/>
      <dgm:spPr/>
      <dgm:t>
        <a:bodyPr/>
        <a:lstStyle/>
        <a:p>
          <a:pPr rtl="0"/>
          <a:r>
            <a:rPr lang="es-CO" dirty="0" smtClean="0"/>
            <a:t>Si Cristo mora en nuestro corazón, hará en nosotros "el querer como el hacer, por su buena voluntad." (Filipenses 2:13). Trabajaremos como el trabajó; manifestaremos el mismo espíritu, para que amándole y permaneciendo en él "crezcamos en todo en aquel que es la cabeza, esto es, Cristo." </a:t>
          </a:r>
          <a:r>
            <a:rPr lang="es-CO" u="sng" dirty="0" smtClean="0"/>
            <a:t>(Efesios 4:15).</a:t>
          </a:r>
          <a:endParaRPr lang="es-CO" u="sng" dirty="0"/>
        </a:p>
      </dgm:t>
    </dgm:pt>
    <dgm:pt modelId="{C053BF1B-5988-4A01-BB1E-56F2D8E82514}" type="parTrans" cxnId="{099E06C5-BE9A-4EF7-BF5E-4612D85E5AEB}">
      <dgm:prSet/>
      <dgm:spPr/>
      <dgm:t>
        <a:bodyPr/>
        <a:lstStyle/>
        <a:p>
          <a:endParaRPr lang="es-CO"/>
        </a:p>
      </dgm:t>
    </dgm:pt>
    <dgm:pt modelId="{01A0C74E-CAD2-4221-883E-BA26E033B819}" type="sibTrans" cxnId="{099E06C5-BE9A-4EF7-BF5E-4612D85E5AEB}">
      <dgm:prSet/>
      <dgm:spPr/>
      <dgm:t>
        <a:bodyPr/>
        <a:lstStyle/>
        <a:p>
          <a:endParaRPr lang="es-CO"/>
        </a:p>
      </dgm:t>
    </dgm:pt>
    <dgm:pt modelId="{76E559CE-EEB5-4FAA-9637-FA7A55D134BF}">
      <dgm:prSet/>
      <dgm:spPr/>
      <dgm:t>
        <a:bodyPr/>
        <a:lstStyle/>
        <a:p>
          <a:pPr rtl="0"/>
          <a:endParaRPr lang="es-CO" dirty="0"/>
        </a:p>
      </dgm:t>
    </dgm:pt>
    <dgm:pt modelId="{35A582C5-74AF-4A02-AE3F-3C65D035FF14}" type="parTrans" cxnId="{410D5A60-AF41-4FE8-82BA-9FE79CAFF58B}">
      <dgm:prSet/>
      <dgm:spPr/>
      <dgm:t>
        <a:bodyPr/>
        <a:lstStyle/>
        <a:p>
          <a:endParaRPr lang="es-CO"/>
        </a:p>
      </dgm:t>
    </dgm:pt>
    <dgm:pt modelId="{85E09429-B16F-4D8F-9F21-3796F5181549}" type="sibTrans" cxnId="{410D5A60-AF41-4FE8-82BA-9FE79CAFF58B}">
      <dgm:prSet/>
      <dgm:spPr/>
      <dgm:t>
        <a:bodyPr/>
        <a:lstStyle/>
        <a:p>
          <a:endParaRPr lang="es-CO"/>
        </a:p>
      </dgm:t>
    </dgm:pt>
    <dgm:pt modelId="{ED07A6DF-1685-4454-AC3C-59C4E2E00FCC}" type="pres">
      <dgm:prSet presAssocID="{D1DA3006-D5FA-4718-81C8-6E792A4AE3BA}" presName="Name0" presStyleCnt="0">
        <dgm:presLayoutVars>
          <dgm:chMax val="7"/>
          <dgm:dir/>
          <dgm:animLvl val="lvl"/>
          <dgm:resizeHandles val="exact"/>
        </dgm:presLayoutVars>
      </dgm:prSet>
      <dgm:spPr/>
    </dgm:pt>
    <dgm:pt modelId="{8D604575-E61D-4168-8790-08C21E39439F}" type="pres">
      <dgm:prSet presAssocID="{E2F4904B-2B68-4EF5-A3BD-571E56089571}" presName="circle1" presStyleLbl="node1" presStyleIdx="0" presStyleCnt="1"/>
      <dgm:spPr>
        <a:blipFill rotWithShape="0">
          <a:blip xmlns:r="http://schemas.openxmlformats.org/officeDocument/2006/relationships" r:embed="rId1"/>
          <a:stretch>
            <a:fillRect/>
          </a:stretch>
        </a:blipFill>
        <a:scene3d>
          <a:camera prst="orthographicFront"/>
          <a:lightRig rig="threePt" dir="t"/>
        </a:scene3d>
        <a:sp3d>
          <a:bevelT w="152400" h="50800" prst="softRound"/>
        </a:sp3d>
      </dgm:spPr>
    </dgm:pt>
    <dgm:pt modelId="{E9263C09-59D3-410D-81D2-0175122E690B}" type="pres">
      <dgm:prSet presAssocID="{E2F4904B-2B68-4EF5-A3BD-571E56089571}" presName="space" presStyleCnt="0"/>
      <dgm:spPr/>
    </dgm:pt>
    <dgm:pt modelId="{2E9193F7-7E47-4FEA-A143-C04C46122B86}" type="pres">
      <dgm:prSet presAssocID="{E2F4904B-2B68-4EF5-A3BD-571E56089571}" presName="rect1" presStyleLbl="alignAcc1" presStyleIdx="0" presStyleCnt="1"/>
      <dgm:spPr/>
    </dgm:pt>
    <dgm:pt modelId="{7D40F2E0-A6B2-47B1-BE64-983BAF36A11D}" type="pres">
      <dgm:prSet presAssocID="{E2F4904B-2B68-4EF5-A3BD-571E56089571}" presName="rect1ParTx" presStyleLbl="alignAcc1" presStyleIdx="0" presStyleCnt="1">
        <dgm:presLayoutVars>
          <dgm:chMax val="1"/>
          <dgm:bulletEnabled val="1"/>
        </dgm:presLayoutVars>
      </dgm:prSet>
      <dgm:spPr/>
    </dgm:pt>
    <dgm:pt modelId="{D35DB7F2-39E6-4001-A49F-0392E7A87706}" type="pres">
      <dgm:prSet presAssocID="{E2F4904B-2B68-4EF5-A3BD-571E56089571}" presName="rect1ChTx" presStyleLbl="alignAcc1" presStyleIdx="0" presStyleCnt="1">
        <dgm:presLayoutVars>
          <dgm:bulletEnabled val="1"/>
        </dgm:presLayoutVars>
      </dgm:prSet>
      <dgm:spPr/>
    </dgm:pt>
  </dgm:ptLst>
  <dgm:cxnLst>
    <dgm:cxn modelId="{684D1B86-BBD5-4148-8876-6942A3E34560}" type="presOf" srcId="{E2F4904B-2B68-4EF5-A3BD-571E56089571}" destId="{7D40F2E0-A6B2-47B1-BE64-983BAF36A11D}" srcOrd="1" destOrd="0" presId="urn:microsoft.com/office/officeart/2005/8/layout/target3"/>
    <dgm:cxn modelId="{099E06C5-BE9A-4EF7-BF5E-4612D85E5AEB}" srcId="{E2F4904B-2B68-4EF5-A3BD-571E56089571}" destId="{44A591F8-4E3C-410E-9CF4-5AEB2926D88E}" srcOrd="2" destOrd="0" parTransId="{C053BF1B-5988-4A01-BB1E-56F2D8E82514}" sibTransId="{01A0C74E-CAD2-4221-883E-BA26E033B819}"/>
    <dgm:cxn modelId="{14AC8C7F-0FB5-4C37-B86A-91A8E46C5419}" srcId="{E2F4904B-2B68-4EF5-A3BD-571E56089571}" destId="{0C4D652F-F756-4A35-A5AB-7BEDF0BC0263}" srcOrd="0" destOrd="0" parTransId="{11DA7067-46D1-4ADC-BB25-CF1015D95DBB}" sibTransId="{49F14A50-3354-4622-BC13-D03F7AD7B1B5}"/>
    <dgm:cxn modelId="{01BE18CB-4FF1-47C1-9146-B1DA20472AA9}" type="presOf" srcId="{D1DA3006-D5FA-4718-81C8-6E792A4AE3BA}" destId="{ED07A6DF-1685-4454-AC3C-59C4E2E00FCC}" srcOrd="0" destOrd="0" presId="urn:microsoft.com/office/officeart/2005/8/layout/target3"/>
    <dgm:cxn modelId="{72EB4A01-0651-41F8-94A2-6C9C5DF3C04F}" srcId="{D1DA3006-D5FA-4718-81C8-6E792A4AE3BA}" destId="{E2F4904B-2B68-4EF5-A3BD-571E56089571}" srcOrd="0" destOrd="0" parTransId="{5592C85A-2A4F-4045-AB04-4834196C5563}" sibTransId="{BE5DE473-F1E7-4430-8BA1-BFABF658DB94}"/>
    <dgm:cxn modelId="{CF139419-EB71-4A47-9ADB-3E8203DF7CC1}" type="presOf" srcId="{76E559CE-EEB5-4FAA-9637-FA7A55D134BF}" destId="{D35DB7F2-39E6-4001-A49F-0392E7A87706}" srcOrd="0" destOrd="1" presId="urn:microsoft.com/office/officeart/2005/8/layout/target3"/>
    <dgm:cxn modelId="{971B7683-935B-46FB-8ABD-7FC1501B51F8}" type="presOf" srcId="{44A591F8-4E3C-410E-9CF4-5AEB2926D88E}" destId="{D35DB7F2-39E6-4001-A49F-0392E7A87706}" srcOrd="0" destOrd="2" presId="urn:microsoft.com/office/officeart/2005/8/layout/target3"/>
    <dgm:cxn modelId="{996EAD96-4E01-46D9-831F-DD83363DC1FB}" type="presOf" srcId="{E2F4904B-2B68-4EF5-A3BD-571E56089571}" destId="{2E9193F7-7E47-4FEA-A143-C04C46122B86}" srcOrd="0" destOrd="0" presId="urn:microsoft.com/office/officeart/2005/8/layout/target3"/>
    <dgm:cxn modelId="{5833F1DE-8D76-4C2F-9DA3-A942707A9FE0}" type="presOf" srcId="{0C4D652F-F756-4A35-A5AB-7BEDF0BC0263}" destId="{D35DB7F2-39E6-4001-A49F-0392E7A87706}" srcOrd="0" destOrd="0" presId="urn:microsoft.com/office/officeart/2005/8/layout/target3"/>
    <dgm:cxn modelId="{410D5A60-AF41-4FE8-82BA-9FE79CAFF58B}" srcId="{E2F4904B-2B68-4EF5-A3BD-571E56089571}" destId="{76E559CE-EEB5-4FAA-9637-FA7A55D134BF}" srcOrd="1" destOrd="0" parTransId="{35A582C5-74AF-4A02-AE3F-3C65D035FF14}" sibTransId="{85E09429-B16F-4D8F-9F21-3796F5181549}"/>
    <dgm:cxn modelId="{D7800E11-915A-40D4-A0FB-A2987E7C7322}" type="presParOf" srcId="{ED07A6DF-1685-4454-AC3C-59C4E2E00FCC}" destId="{8D604575-E61D-4168-8790-08C21E39439F}" srcOrd="0" destOrd="0" presId="urn:microsoft.com/office/officeart/2005/8/layout/target3"/>
    <dgm:cxn modelId="{7AA042F1-990F-41F1-B235-53447FE73128}" type="presParOf" srcId="{ED07A6DF-1685-4454-AC3C-59C4E2E00FCC}" destId="{E9263C09-59D3-410D-81D2-0175122E690B}" srcOrd="1" destOrd="0" presId="urn:microsoft.com/office/officeart/2005/8/layout/target3"/>
    <dgm:cxn modelId="{25C023C3-4E6D-4CA9-9ECC-DD4BF5CE6387}" type="presParOf" srcId="{ED07A6DF-1685-4454-AC3C-59C4E2E00FCC}" destId="{2E9193F7-7E47-4FEA-A143-C04C46122B86}" srcOrd="2" destOrd="0" presId="urn:microsoft.com/office/officeart/2005/8/layout/target3"/>
    <dgm:cxn modelId="{DC40C315-544F-4A7C-BB39-4E2EC6E1BFAF}" type="presParOf" srcId="{ED07A6DF-1685-4454-AC3C-59C4E2E00FCC}" destId="{7D40F2E0-A6B2-47B1-BE64-983BAF36A11D}" srcOrd="3" destOrd="0" presId="urn:microsoft.com/office/officeart/2005/8/layout/target3"/>
    <dgm:cxn modelId="{014268E6-6DB7-4EFD-A9C6-465CC8627B7B}" type="presParOf" srcId="{ED07A6DF-1685-4454-AC3C-59C4E2E00FCC}" destId="{D35DB7F2-39E6-4001-A49F-0392E7A87706}" srcOrd="4"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9A50E3-0C70-46C0-A701-35D61C52D5AA}">
      <dsp:nvSpPr>
        <dsp:cNvPr id="0" name=""/>
        <dsp:cNvSpPr/>
      </dsp:nvSpPr>
      <dsp:spPr>
        <a:xfrm>
          <a:off x="0" y="24409"/>
          <a:ext cx="7772400" cy="110331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lvl="0" algn="l" defTabSz="2044700" rtl="0">
            <a:lnSpc>
              <a:spcPct val="90000"/>
            </a:lnSpc>
            <a:spcBef>
              <a:spcPct val="0"/>
            </a:spcBef>
            <a:spcAft>
              <a:spcPct val="35000"/>
            </a:spcAft>
          </a:pPr>
          <a:r>
            <a:rPr lang="es-CO" sz="4600" i="1" kern="1200" dirty="0" smtClean="0">
              <a:effectLst/>
            </a:rPr>
            <a:t>EL SECRETO DEL CRECIMIENTO</a:t>
          </a:r>
          <a:endParaRPr lang="es-CO" sz="4600" i="1" kern="1200" dirty="0">
            <a:effectLst/>
          </a:endParaRPr>
        </a:p>
      </dsp:txBody>
      <dsp:txXfrm>
        <a:off x="53859" y="78268"/>
        <a:ext cx="7664682" cy="9955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586957-0084-4D46-A220-38EE45FF5FF9}">
      <dsp:nvSpPr>
        <dsp:cNvPr id="0" name=""/>
        <dsp:cNvSpPr/>
      </dsp:nvSpPr>
      <dsp:spPr>
        <a:xfrm>
          <a:off x="0" y="355865"/>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09931E3-6488-4ABD-A58D-5F2E12DF173D}">
      <dsp:nvSpPr>
        <dsp:cNvPr id="0" name=""/>
        <dsp:cNvSpPr/>
      </dsp:nvSpPr>
      <dsp:spPr>
        <a:xfrm>
          <a:off x="2468880" y="355865"/>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s-CO" sz="2200" kern="1200" dirty="0" smtClean="0"/>
            <a:t>En el incomparable don de su Hijo, Dios circundó al mundo con una atmósfera de gracia tan real como el aire que circula alrededor del globo. Todos los que quisieren respirar de esta atmósfera que da vida, vivirán y crecerán a la estatura de hombres y mujeres en Cristo Jesús.</a:t>
          </a:r>
          <a:endParaRPr lang="es-CO" sz="2200" kern="1200" dirty="0"/>
        </a:p>
      </dsp:txBody>
      <dsp:txXfrm>
        <a:off x="2468880" y="355865"/>
        <a:ext cx="5760719" cy="2345436"/>
      </dsp:txXfrm>
    </dsp:sp>
    <dsp:sp modelId="{6F06E22D-EE7F-4BE5-9A92-73AE1B0CC614}">
      <dsp:nvSpPr>
        <dsp:cNvPr id="0" name=""/>
        <dsp:cNvSpPr/>
      </dsp:nvSpPr>
      <dsp:spPr>
        <a:xfrm>
          <a:off x="1296162" y="2701301"/>
          <a:ext cx="2345436" cy="2345436"/>
        </a:xfrm>
        <a:prstGeom prst="pie">
          <a:avLst>
            <a:gd name="adj1" fmla="val 5400000"/>
            <a:gd name="adj2" fmla="val 16200000"/>
          </a:avLst>
        </a:prstGeom>
        <a:blipFill rotWithShape="0">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C099A16-9707-429A-916A-B7CEFFF34204}">
      <dsp:nvSpPr>
        <dsp:cNvPr id="0" name=""/>
        <dsp:cNvSpPr/>
      </dsp:nvSpPr>
      <dsp:spPr>
        <a:xfrm>
          <a:off x="2468880" y="2701301"/>
          <a:ext cx="5760719" cy="2345436"/>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s-CO" sz="2200" kern="1200" dirty="0" smtClean="0"/>
            <a:t>Como la flor se torna hacia el sol, para que sus brillantes rayos le ayuden a perfeccionar su belleza y simetría, así debemos volvernos hacia el Sol de Justicia, para que la luz del cielo brille sobre nosotros, a fin de que nuestro carácter se desarrolle a la semejanza de Cristo. </a:t>
          </a:r>
          <a:endParaRPr lang="es-CO" sz="2200" kern="1200" dirty="0"/>
        </a:p>
      </dsp:txBody>
      <dsp:txXfrm>
        <a:off x="2468880" y="2701301"/>
        <a:ext cx="5760719" cy="234543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F52F19-5E62-4724-AD74-C3A3E78696AD}">
      <dsp:nvSpPr>
        <dsp:cNvPr id="0" name=""/>
        <dsp:cNvSpPr/>
      </dsp:nvSpPr>
      <dsp:spPr>
        <a:xfrm>
          <a:off x="0" y="447443"/>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3DCBDCE-F3EE-4821-AA3C-3DE715E973B0}">
      <dsp:nvSpPr>
        <dsp:cNvPr id="0" name=""/>
        <dsp:cNvSpPr/>
      </dsp:nvSpPr>
      <dsp:spPr>
        <a:xfrm>
          <a:off x="2468880" y="447443"/>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s-CO" sz="2200" kern="1200" dirty="0" smtClean="0"/>
            <a:t>Jesús enseña lo mismo cuando dice: "</a:t>
          </a:r>
          <a:r>
            <a:rPr lang="es-CO" sz="2200" b="1" kern="1200" dirty="0" smtClean="0">
              <a:latin typeface="Agency FB" pitchFamily="34" charset="0"/>
            </a:rPr>
            <a:t>Permaneced en mí y yo en vosotros. Como el pámpano no puede llevar fruto por sí mismo, si no permanece en la vid, así tampoco vosotros si no permanecéis en mí … </a:t>
          </a:r>
          <a:r>
            <a:rPr lang="es-CO" sz="2200" b="1" u="sng" kern="1200" dirty="0" smtClean="0">
              <a:latin typeface="Agency FB" pitchFamily="34" charset="0"/>
            </a:rPr>
            <a:t>Porque separados de mí nada podéis hacer</a:t>
          </a:r>
          <a:r>
            <a:rPr lang="es-CO" sz="2200" kern="1200" dirty="0" smtClean="0"/>
            <a:t>." </a:t>
          </a:r>
          <a:r>
            <a:rPr lang="es-CO" sz="2200" b="1" u="sng" kern="1200" dirty="0" smtClean="0">
              <a:solidFill>
                <a:schemeClr val="tx1"/>
              </a:solidFill>
            </a:rPr>
            <a:t>(Juan 15:4,5)</a:t>
          </a:r>
          <a:r>
            <a:rPr lang="es-CO" sz="2200" b="1" u="none" kern="1200" dirty="0" smtClean="0">
              <a:solidFill>
                <a:schemeClr val="tx1"/>
              </a:solidFill>
            </a:rPr>
            <a:t>. </a:t>
          </a:r>
        </a:p>
        <a:p>
          <a:pPr lvl="0" algn="ctr" defTabSz="977900" rtl="0">
            <a:lnSpc>
              <a:spcPct val="90000"/>
            </a:lnSpc>
            <a:spcBef>
              <a:spcPct val="0"/>
            </a:spcBef>
            <a:spcAft>
              <a:spcPct val="35000"/>
            </a:spcAft>
          </a:pPr>
          <a:r>
            <a:rPr lang="es-CO" sz="2200" kern="1200" dirty="0" smtClean="0"/>
            <a:t>Así vosotros dependéis tanto de Cristo para vivir una vida santa, como la rama depende del tronco para crecer y dar fruto. </a:t>
          </a:r>
          <a:r>
            <a:rPr lang="es-CO" sz="2200" b="1" kern="1200" dirty="0" smtClean="0">
              <a:solidFill>
                <a:srgbClr val="FF0000"/>
              </a:solidFill>
            </a:rPr>
            <a:t>Sin él no tenéis vida. No tenéis poder para resistir la tentación o para crecer en gracia y santidad. Permaneciendo en él podéis prosperar. Recibiendo vuestra vida de él no os marchitaréis ni quedaréis sin frutos. Seréis como el árbol plantado junto a arroyos de aguas.</a:t>
          </a:r>
          <a:endParaRPr lang="es-CO" sz="2200" b="1" kern="1200" dirty="0">
            <a:solidFill>
              <a:srgbClr val="FF0000"/>
            </a:solidFill>
          </a:endParaRPr>
        </a:p>
      </dsp:txBody>
      <dsp:txXfrm>
        <a:off x="2468880" y="447443"/>
        <a:ext cx="5760719" cy="493776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0477F3-EB85-4922-B17C-1D08682095B1}">
      <dsp:nvSpPr>
        <dsp:cNvPr id="0" name=""/>
        <dsp:cNvSpPr/>
      </dsp:nvSpPr>
      <dsp:spPr>
        <a:xfrm>
          <a:off x="0" y="6"/>
          <a:ext cx="8229600" cy="6120667"/>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s-CO" sz="2200" kern="1200" dirty="0" smtClean="0"/>
            <a:t>Muchos tienen la idea que deben realizar parte del trabajo solos. Han confiado en Cristo para el perdón de sus pecados, pero ahora tratan de vivir una vida recta por sus propios esfuerzos. Tales esfuerzos se desvanecerán. Jesús dice: "Sin mí nada podéis hacer." </a:t>
          </a:r>
        </a:p>
        <a:p>
          <a:pPr lvl="0" algn="l" defTabSz="977900" rtl="0">
            <a:lnSpc>
              <a:spcPct val="90000"/>
            </a:lnSpc>
            <a:spcBef>
              <a:spcPct val="0"/>
            </a:spcBef>
            <a:spcAft>
              <a:spcPct val="35000"/>
            </a:spcAft>
          </a:pPr>
          <a:r>
            <a:rPr lang="es-CO" sz="2200" b="1" kern="1200" dirty="0" smtClean="0">
              <a:solidFill>
                <a:srgbClr val="FFFF00"/>
              </a:solidFill>
            </a:rPr>
            <a:t>Nuestro crecimiento en la gracia, nuestro gozo, nuestra utilidad, dependen de nuestra unión con Cristo. Creceremos en la gracia permaneciendo en él, en comunión con él cada día y a cada hora. El no es sólo el autor sino también el consumador de nuestra fe. </a:t>
          </a:r>
        </a:p>
        <a:p>
          <a:pPr lvl="0" algn="l" defTabSz="977900" rtl="0">
            <a:lnSpc>
              <a:spcPct val="90000"/>
            </a:lnSpc>
            <a:spcBef>
              <a:spcPct val="0"/>
            </a:spcBef>
            <a:spcAft>
              <a:spcPct val="35000"/>
            </a:spcAft>
          </a:pPr>
          <a:r>
            <a:rPr lang="es-CO" sz="2200" kern="1200" dirty="0" smtClean="0"/>
            <a:t>Cristo es el principio, el fin el todo; él debe permanecer con nosotros no sólo al principio y al fin de nuestra vida, sino en cada paso de nuestra senda. David dice: "A Jehová he puesto siempre delante de mí; porque está a mi diestra, no seré conmovido." </a:t>
          </a:r>
          <a:r>
            <a:rPr lang="es-CO" sz="2200" b="1" u="sng" kern="1200" dirty="0" smtClean="0"/>
            <a:t>(Salmos 16:8)</a:t>
          </a:r>
          <a:r>
            <a:rPr lang="es-CO" sz="2200" b="1" u="none" kern="1200" dirty="0" smtClean="0"/>
            <a:t>.</a:t>
          </a:r>
          <a:endParaRPr lang="es-CO" sz="2200" b="1" u="none" kern="1200" dirty="0"/>
        </a:p>
      </dsp:txBody>
      <dsp:txXfrm>
        <a:off x="298786" y="298792"/>
        <a:ext cx="7632028" cy="552309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BBC375-D4B7-4021-9B49-D768711108AC}">
      <dsp:nvSpPr>
        <dsp:cNvPr id="0" name=""/>
        <dsp:cNvSpPr/>
      </dsp:nvSpPr>
      <dsp:spPr>
        <a:xfrm>
          <a:off x="-497088" y="0"/>
          <a:ext cx="6192688" cy="6192688"/>
        </a:xfrm>
        <a:prstGeom prst="triangle">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D461CC-F70C-4F44-820F-F7F11FFD4094}">
      <dsp:nvSpPr>
        <dsp:cNvPr id="0" name=""/>
        <dsp:cNvSpPr/>
      </dsp:nvSpPr>
      <dsp:spPr>
        <a:xfrm>
          <a:off x="497070" y="625010"/>
          <a:ext cx="8229617" cy="1464493"/>
        </a:xfrm>
        <a:prstGeom prst="roundRect">
          <a:avLst/>
        </a:prstGeom>
        <a:solidFill>
          <a:srgbClr val="00206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kern="1200" dirty="0" smtClean="0">
              <a:solidFill>
                <a:schemeClr val="bg1"/>
              </a:solidFill>
            </a:rPr>
            <a:t>Preguntáis ¿cómo puedo morar en Cristo? </a:t>
          </a:r>
          <a:r>
            <a:rPr lang="es-CO" sz="2400" u="sng" kern="1200" dirty="0" smtClean="0">
              <a:solidFill>
                <a:schemeClr val="bg1"/>
              </a:solidFill>
            </a:rPr>
            <a:t>De la misma forma que le recibisteis al principio</a:t>
          </a:r>
          <a:r>
            <a:rPr lang="es-CO" sz="2400" kern="1200" dirty="0" smtClean="0">
              <a:solidFill>
                <a:schemeClr val="bg1"/>
              </a:solidFill>
            </a:rPr>
            <a:t>. "Por tanto, de la manera que habéis recibido al Señor Jesucristo, andad en él." "El justo vivirá por la fe." (Colosenses 2:6; Hebreos 10:38). </a:t>
          </a:r>
          <a:endParaRPr lang="es-CO" sz="2400" kern="1200" dirty="0">
            <a:solidFill>
              <a:schemeClr val="bg1"/>
            </a:solidFill>
          </a:endParaRPr>
        </a:p>
      </dsp:txBody>
      <dsp:txXfrm>
        <a:off x="568561" y="696501"/>
        <a:ext cx="8086635" cy="1321511"/>
      </dsp:txXfrm>
    </dsp:sp>
    <dsp:sp modelId="{E00E758E-0C31-4B50-8C82-876A31B1D52F}">
      <dsp:nvSpPr>
        <dsp:cNvPr id="0" name=""/>
        <dsp:cNvSpPr/>
      </dsp:nvSpPr>
      <dsp:spPr>
        <a:xfrm>
          <a:off x="874437" y="2272566"/>
          <a:ext cx="7474884" cy="1464493"/>
        </a:xfrm>
        <a:prstGeom prst="roundRect">
          <a:avLst/>
        </a:prstGeom>
        <a:solidFill>
          <a:schemeClr val="accent6">
            <a:lumMod val="60000"/>
            <a:lumOff val="4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s-CO" sz="1800" b="1" kern="1200" dirty="0" smtClean="0"/>
            <a:t>Os habéis entregado a Dios para ser enteramente de él, para servirle y obedecerle, y habéis aceptado a Cristo como vuestro Salvador. No podéis expiar vuestros pecados o cambiar vuestro corazón; pero entregándoos a Dios creísteis que por los méritos de Cristo él hizo todo esto por vosotros. Por la fe pertenecéis a Cristo y por la fe debéis crecer en él, dando y tomando. </a:t>
          </a:r>
          <a:endParaRPr lang="es-CO" sz="1800" b="1" kern="1200" dirty="0"/>
        </a:p>
      </dsp:txBody>
      <dsp:txXfrm>
        <a:off x="945928" y="2344057"/>
        <a:ext cx="7331902" cy="1321511"/>
      </dsp:txXfrm>
    </dsp:sp>
    <dsp:sp modelId="{DBC558B0-ACA5-41C1-A156-0B1FF088A9F6}">
      <dsp:nvSpPr>
        <dsp:cNvPr id="0" name=""/>
        <dsp:cNvSpPr/>
      </dsp:nvSpPr>
      <dsp:spPr>
        <a:xfrm>
          <a:off x="1234475" y="3920121"/>
          <a:ext cx="6754807" cy="1464493"/>
        </a:xfrm>
        <a:prstGeom prst="roundRect">
          <a:avLst/>
        </a:prstGeom>
        <a:solidFill>
          <a:schemeClr val="accent3">
            <a:lumMod val="60000"/>
            <a:lumOff val="4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s-CO" sz="1800" kern="1200" dirty="0" smtClean="0"/>
            <a:t>Debéis entregarle todo: vuestro corazón, vuestra voluntad, vuestro servicio, </a:t>
          </a:r>
          <a:r>
            <a:rPr lang="es-CO" sz="1800" u="sng" kern="1200" dirty="0" smtClean="0"/>
            <a:t>entregaos vosotros mismos a él para obedecer todos sus requerimientos</a:t>
          </a:r>
          <a:r>
            <a:rPr lang="es-CO" sz="1800" kern="1200" dirty="0" smtClean="0"/>
            <a:t>; y debéis tomar todo: a Cristo, la plenitud de todas las bendiciones, para que habite en vuestro corazón, para que sea vuestra fortaleza, vuestra justicia, vuestra eterna ayuda, a fin de que os de poder para obedecerle.</a:t>
          </a:r>
          <a:endParaRPr lang="es-CO" sz="1800" kern="1200" dirty="0"/>
        </a:p>
      </dsp:txBody>
      <dsp:txXfrm>
        <a:off x="1305966" y="3991612"/>
        <a:ext cx="6611825" cy="132151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18F0D3-52EC-44B3-8F62-3762A9A9B302}">
      <dsp:nvSpPr>
        <dsp:cNvPr id="0" name=""/>
        <dsp:cNvSpPr/>
      </dsp:nvSpPr>
      <dsp:spPr>
        <a:xfrm rot="10800000">
          <a:off x="1008986" y="2207"/>
          <a:ext cx="6862745" cy="2692300"/>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7230" tIns="91440" rIns="170688" bIns="91440" numCol="1" spcCol="1270" anchor="ctr" anchorCtr="0">
          <a:noAutofit/>
        </a:bodyPr>
        <a:lstStyle/>
        <a:p>
          <a:pPr lvl="0" algn="ctr" defTabSz="1066800" rtl="0">
            <a:lnSpc>
              <a:spcPct val="90000"/>
            </a:lnSpc>
            <a:spcBef>
              <a:spcPct val="0"/>
            </a:spcBef>
            <a:spcAft>
              <a:spcPct val="35000"/>
            </a:spcAft>
          </a:pPr>
          <a:r>
            <a:rPr lang="es-CO" sz="2400" kern="1200" dirty="0" smtClean="0"/>
            <a:t>Conságrate a Dios </a:t>
          </a:r>
          <a:r>
            <a:rPr lang="es-CO" sz="2400" u="sng" kern="1200" dirty="0" smtClean="0"/>
            <a:t>todas las mañanas</a:t>
          </a:r>
          <a:r>
            <a:rPr lang="es-CO" sz="2400" kern="1200" dirty="0" smtClean="0"/>
            <a:t>, haz de esto tu primer trabajo. Sea tu oración: "Tómame ¡oh Señor! Como enteramente tuyo. Pongo todos mis planes a tus pies. Úsame hoy en tu servicio. Mora en mí y que toda mi obra sea hecha en ti." </a:t>
          </a:r>
          <a:endParaRPr lang="es-CO" sz="2400" kern="1200" dirty="0"/>
        </a:p>
      </dsp:txBody>
      <dsp:txXfrm rot="10800000">
        <a:off x="1682061" y="2207"/>
        <a:ext cx="6189670" cy="2692300"/>
      </dsp:txXfrm>
    </dsp:sp>
    <dsp:sp modelId="{769AFD96-9725-4BC9-B349-4E799CD71E11}">
      <dsp:nvSpPr>
        <dsp:cNvPr id="0" name=""/>
        <dsp:cNvSpPr/>
      </dsp:nvSpPr>
      <dsp:spPr>
        <a:xfrm>
          <a:off x="0" y="144010"/>
          <a:ext cx="2692300" cy="2692300"/>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073FD1B-4559-43F4-B5BC-0870DC2DD9DB}">
      <dsp:nvSpPr>
        <dsp:cNvPr id="0" name=""/>
        <dsp:cNvSpPr/>
      </dsp:nvSpPr>
      <dsp:spPr>
        <a:xfrm rot="10800000">
          <a:off x="1008986" y="3498179"/>
          <a:ext cx="6862745" cy="2692300"/>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7230" tIns="91440" rIns="170688" bIns="91440" numCol="1" spcCol="1270" anchor="ctr" anchorCtr="0">
          <a:noAutofit/>
        </a:bodyPr>
        <a:lstStyle/>
        <a:p>
          <a:pPr lvl="0" algn="ctr" defTabSz="1066800" rtl="0">
            <a:lnSpc>
              <a:spcPct val="90000"/>
            </a:lnSpc>
            <a:spcBef>
              <a:spcPct val="0"/>
            </a:spcBef>
            <a:spcAft>
              <a:spcPct val="35000"/>
            </a:spcAft>
          </a:pPr>
          <a:r>
            <a:rPr lang="es-CO" sz="2400" kern="1200" dirty="0" smtClean="0"/>
            <a:t>Este es un asunto diario. Cada mañana conságrate a Dios por </a:t>
          </a:r>
          <a:r>
            <a:rPr lang="es-CO" sz="2400" u="sng" kern="1200" dirty="0" smtClean="0"/>
            <a:t>ese día</a:t>
          </a:r>
          <a:r>
            <a:rPr lang="es-CO" sz="2400" kern="1200" dirty="0" smtClean="0"/>
            <a:t>. Somete todos tus planes a él para que sean ejecutados o abandonados según lo indique su providencia. Así día a día sea puesta tu vida en las manos de Dios y será semejante a la de Cristo.</a:t>
          </a:r>
          <a:endParaRPr lang="es-CO" sz="2400" kern="1200" dirty="0"/>
        </a:p>
      </dsp:txBody>
      <dsp:txXfrm rot="10800000">
        <a:off x="1682061" y="3498179"/>
        <a:ext cx="6189670" cy="2692300"/>
      </dsp:txXfrm>
    </dsp:sp>
    <dsp:sp modelId="{6716EA15-161C-420B-9A9C-3467568E31B2}">
      <dsp:nvSpPr>
        <dsp:cNvPr id="0" name=""/>
        <dsp:cNvSpPr/>
      </dsp:nvSpPr>
      <dsp:spPr>
        <a:xfrm>
          <a:off x="0" y="3456395"/>
          <a:ext cx="2692300" cy="2692300"/>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0ABA6E-BC43-41AF-960E-E620FB8D9D01}">
      <dsp:nvSpPr>
        <dsp:cNvPr id="0" name=""/>
        <dsp:cNvSpPr/>
      </dsp:nvSpPr>
      <dsp:spPr>
        <a:xfrm rot="10800000">
          <a:off x="860893" y="2892"/>
          <a:ext cx="6981229" cy="2455378"/>
        </a:xfrm>
        <a:prstGeom prst="homePlate">
          <a:avLst/>
        </a:prstGeom>
        <a:solidFill>
          <a:schemeClr val="accent5">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82754" tIns="76200" rIns="142240" bIns="76200" numCol="1" spcCol="1270" anchor="ctr" anchorCtr="0">
          <a:noAutofit/>
        </a:bodyPr>
        <a:lstStyle/>
        <a:p>
          <a:pPr lvl="0" algn="ctr" defTabSz="889000" rtl="0">
            <a:lnSpc>
              <a:spcPct val="90000"/>
            </a:lnSpc>
            <a:spcBef>
              <a:spcPct val="0"/>
            </a:spcBef>
            <a:spcAft>
              <a:spcPct val="35000"/>
            </a:spcAft>
          </a:pPr>
          <a:r>
            <a:rPr lang="es-CO" sz="2000" kern="1200" dirty="0" smtClean="0"/>
            <a:t>La vida en Cristo es una vida de reposo. No habrá éxtasis (</a:t>
          </a:r>
          <a:r>
            <a:rPr lang="es-CO" sz="2000" b="1" u="sng" kern="1200" dirty="0" smtClean="0">
              <a:latin typeface="Agency FB" pitchFamily="34" charset="0"/>
            </a:rPr>
            <a:t>lucidez intensa</a:t>
          </a:r>
          <a:r>
            <a:rPr lang="es-CO" sz="2000" kern="1200" dirty="0" smtClean="0"/>
            <a:t>) de sentimientos pero habrá una confianza continua y apacible. Vuestra esperanza no está en vosotros mismos sino en Cristo. Vuestra debilidad se une a su fuerza, vuestra ignorancia, a su sabiduría, vuestra fragilidad, a su eterno poder. </a:t>
          </a:r>
          <a:endParaRPr lang="es-CO" sz="2000" kern="1200" dirty="0"/>
        </a:p>
      </dsp:txBody>
      <dsp:txXfrm rot="10800000">
        <a:off x="1474737" y="2892"/>
        <a:ext cx="6367385" cy="2455378"/>
      </dsp:txXfrm>
    </dsp:sp>
    <dsp:sp modelId="{86F8BCA2-D8CF-47A3-8AFD-1861A8C42A8C}">
      <dsp:nvSpPr>
        <dsp:cNvPr id="0" name=""/>
        <dsp:cNvSpPr/>
      </dsp:nvSpPr>
      <dsp:spPr>
        <a:xfrm>
          <a:off x="0" y="72011"/>
          <a:ext cx="2455378" cy="2455378"/>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0FE728F-1545-43EE-8552-D4D93D2F6763}">
      <dsp:nvSpPr>
        <dsp:cNvPr id="0" name=""/>
        <dsp:cNvSpPr/>
      </dsp:nvSpPr>
      <dsp:spPr>
        <a:xfrm rot="10800000">
          <a:off x="838551" y="3168360"/>
          <a:ext cx="7056697" cy="2455378"/>
        </a:xfrm>
        <a:prstGeom prst="homePlate">
          <a:avLst/>
        </a:prstGeom>
        <a:solidFill>
          <a:schemeClr val="accent5">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82754" tIns="72390" rIns="135128" bIns="72390" numCol="1" spcCol="1270" anchor="ctr" anchorCtr="0">
          <a:noAutofit/>
        </a:bodyPr>
        <a:lstStyle/>
        <a:p>
          <a:pPr lvl="0" algn="ctr" defTabSz="844550" rtl="0">
            <a:lnSpc>
              <a:spcPct val="90000"/>
            </a:lnSpc>
            <a:spcBef>
              <a:spcPct val="0"/>
            </a:spcBef>
            <a:spcAft>
              <a:spcPct val="35000"/>
            </a:spcAft>
          </a:pPr>
          <a:r>
            <a:rPr lang="es-CO" sz="1900" kern="1200" dirty="0" smtClean="0"/>
            <a:t>Así no necesitáis miraros a vosotros mismos, ni depender de vosotros mismos, sino mirad a Cristo. Pensad en su amor, en su belleza y en la perfección de su carácter. Cristo en su humillación, Cristo en su pureza y santidad, Cristo en su incomparable amor; esto debe contemplar el alma. Amándole, imitándole, dependiendo enteramente de él, podremos ser transformados a su semejanza.</a:t>
          </a:r>
          <a:endParaRPr lang="es-CO" sz="1900" kern="1200" dirty="0"/>
        </a:p>
      </dsp:txBody>
      <dsp:txXfrm rot="10800000">
        <a:off x="1452395" y="3168360"/>
        <a:ext cx="6442853" cy="2455378"/>
      </dsp:txXfrm>
    </dsp:sp>
    <dsp:sp modelId="{90BA7AE3-54EC-4753-92F9-9F9D44D054F4}">
      <dsp:nvSpPr>
        <dsp:cNvPr id="0" name=""/>
        <dsp:cNvSpPr/>
      </dsp:nvSpPr>
      <dsp:spPr>
        <a:xfrm>
          <a:off x="0" y="3194112"/>
          <a:ext cx="2455378" cy="2455378"/>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1F9B97-BF65-4BC6-AB94-A2FB967CDC66}">
      <dsp:nvSpPr>
        <dsp:cNvPr id="0" name=""/>
        <dsp:cNvSpPr/>
      </dsp:nvSpPr>
      <dsp:spPr>
        <a:xfrm rot="10800000">
          <a:off x="435733" y="118"/>
          <a:ext cx="7358133" cy="1701534"/>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0329" tIns="91440" rIns="170688" bIns="91440" numCol="1" spcCol="1270" anchor="ctr" anchorCtr="0">
          <a:noAutofit/>
        </a:bodyPr>
        <a:lstStyle/>
        <a:p>
          <a:pPr lvl="0" algn="ctr" defTabSz="1066800" rtl="0">
            <a:lnSpc>
              <a:spcPct val="90000"/>
            </a:lnSpc>
            <a:spcBef>
              <a:spcPct val="0"/>
            </a:spcBef>
            <a:spcAft>
              <a:spcPct val="35000"/>
            </a:spcAft>
          </a:pPr>
          <a:r>
            <a:rPr lang="es-CO" sz="2400" kern="1200" dirty="0" smtClean="0"/>
            <a:t>Jesús dice: "Permaneced en mí." Estas palabras encierran la idea de reposo, estabilidad y confianza. Otra ves el invita: "Venid a mí… y hallaréis descanso." </a:t>
          </a:r>
          <a:r>
            <a:rPr lang="es-CO" sz="2400" b="1" u="sng" kern="1200" dirty="0" smtClean="0"/>
            <a:t>(Mateo 1:28,29). </a:t>
          </a:r>
          <a:endParaRPr lang="es-CO" sz="2400" b="1" u="sng" kern="1200" dirty="0"/>
        </a:p>
      </dsp:txBody>
      <dsp:txXfrm rot="10800000">
        <a:off x="861116" y="118"/>
        <a:ext cx="6932750" cy="1701534"/>
      </dsp:txXfrm>
    </dsp:sp>
    <dsp:sp modelId="{941CCE9B-7BD2-49DC-A456-D0D5D8610D3D}">
      <dsp:nvSpPr>
        <dsp:cNvPr id="0" name=""/>
        <dsp:cNvSpPr/>
      </dsp:nvSpPr>
      <dsp:spPr>
        <a:xfrm>
          <a:off x="45348" y="0"/>
          <a:ext cx="1487498" cy="1701534"/>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564A2E1-EFB7-43AF-94E2-6F978F41F8C0}">
      <dsp:nvSpPr>
        <dsp:cNvPr id="0" name=""/>
        <dsp:cNvSpPr/>
      </dsp:nvSpPr>
      <dsp:spPr>
        <a:xfrm rot="10800000">
          <a:off x="435733" y="2209572"/>
          <a:ext cx="7358133" cy="1701534"/>
        </a:xfrm>
        <a:prstGeom prst="homePlat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0329" tIns="91440" rIns="170688" bIns="91440" numCol="1" spcCol="1270" anchor="ctr" anchorCtr="0">
          <a:noAutofit/>
        </a:bodyPr>
        <a:lstStyle/>
        <a:p>
          <a:pPr lvl="0" algn="ctr" defTabSz="1066800" rtl="0">
            <a:lnSpc>
              <a:spcPct val="90000"/>
            </a:lnSpc>
            <a:spcBef>
              <a:spcPct val="0"/>
            </a:spcBef>
            <a:spcAft>
              <a:spcPct val="35000"/>
            </a:spcAft>
          </a:pPr>
          <a:r>
            <a:rPr lang="es-CO" sz="2400" kern="1200" dirty="0" smtClean="0"/>
            <a:t>Las palabras del salmista expresan el mismo pensamiento: "Guarda silencio ante Jehová y espera en él," e Isaías nos asegura diciendo: "en quietud y en confianza será vuestra fortaleza." (Salmos 37:7; Isaías 30:15). </a:t>
          </a:r>
          <a:endParaRPr lang="es-CO" sz="2400" kern="1200" dirty="0"/>
        </a:p>
      </dsp:txBody>
      <dsp:txXfrm rot="10800000">
        <a:off x="861116" y="2209572"/>
        <a:ext cx="6932750" cy="1701534"/>
      </dsp:txXfrm>
    </dsp:sp>
    <dsp:sp modelId="{4AC1C13A-0A45-4732-ACEF-081E9DD4098B}">
      <dsp:nvSpPr>
        <dsp:cNvPr id="0" name=""/>
        <dsp:cNvSpPr/>
      </dsp:nvSpPr>
      <dsp:spPr>
        <a:xfrm>
          <a:off x="45348" y="2160245"/>
          <a:ext cx="1487498" cy="1701534"/>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12DE627-57E5-4D7C-B5D7-B0B0A0F09339}">
      <dsp:nvSpPr>
        <dsp:cNvPr id="0" name=""/>
        <dsp:cNvSpPr/>
      </dsp:nvSpPr>
      <dsp:spPr>
        <a:xfrm rot="10800000">
          <a:off x="363712" y="4419027"/>
          <a:ext cx="7502174" cy="1701534"/>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0329" tIns="76200" rIns="142240" bIns="76200" numCol="1" spcCol="1270" anchor="ctr" anchorCtr="0">
          <a:noAutofit/>
        </a:bodyPr>
        <a:lstStyle/>
        <a:p>
          <a:pPr lvl="0" algn="ctr" defTabSz="889000" rtl="0">
            <a:lnSpc>
              <a:spcPct val="90000"/>
            </a:lnSpc>
            <a:spcBef>
              <a:spcPct val="0"/>
            </a:spcBef>
            <a:spcAft>
              <a:spcPct val="35000"/>
            </a:spcAft>
          </a:pPr>
          <a:r>
            <a:rPr lang="es-CO" sz="2000" kern="1200" dirty="0" smtClean="0"/>
            <a:t>Este descanso no se encuentra en la ociosidad porque en la invitación del Salvador la promesa de descanso está unida al llamado a trabajar: "Llevad mi yugo sobre vosotros, … y hallaréis descanso." (Mato 11:29). El corazón que descansa más plenamente en Cristo será más ferviente y activo en su trabajo para él.</a:t>
          </a:r>
          <a:endParaRPr lang="es-CO" sz="2000" kern="1200" dirty="0"/>
        </a:p>
      </dsp:txBody>
      <dsp:txXfrm rot="10800000">
        <a:off x="789095" y="4419027"/>
        <a:ext cx="7076791" cy="1701534"/>
      </dsp:txXfrm>
    </dsp:sp>
    <dsp:sp modelId="{24940C47-5B30-48C9-9F24-FC2F04D7CD60}">
      <dsp:nvSpPr>
        <dsp:cNvPr id="0" name=""/>
        <dsp:cNvSpPr/>
      </dsp:nvSpPr>
      <dsp:spPr>
        <a:xfrm>
          <a:off x="0" y="4320474"/>
          <a:ext cx="1610842" cy="1701534"/>
        </a:xfrm>
        <a:prstGeom prst="ellipse">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EC0BE3-F88D-40CF-9021-938163CFDF18}">
      <dsp:nvSpPr>
        <dsp:cNvPr id="0" name=""/>
        <dsp:cNvSpPr/>
      </dsp:nvSpPr>
      <dsp:spPr>
        <a:xfrm>
          <a:off x="-437673" y="0"/>
          <a:ext cx="6048672" cy="6048672"/>
        </a:xfrm>
        <a:prstGeom prst="triangl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0921C19-CB24-4E67-89FB-300535F15BBF}">
      <dsp:nvSpPr>
        <dsp:cNvPr id="0" name=""/>
        <dsp:cNvSpPr/>
      </dsp:nvSpPr>
      <dsp:spPr>
        <a:xfrm>
          <a:off x="437689" y="608115"/>
          <a:ext cx="8229584" cy="1431834"/>
        </a:xfrm>
        <a:prstGeom prst="roundRect">
          <a:avLst/>
        </a:prstGeom>
        <a:solidFill>
          <a:schemeClr val="accent5">
            <a:lumMod val="40000"/>
            <a:lumOff val="6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Cuando el hombre dedica muchos pensamientos a sí mismo se aleja de Cristo, la fuente de vida y poder. Por esto el esfuerzo constante de Satanás es de mantener nuestra atención apartada del Salvador para evitar así la unión y comunión del alma con Cristo. </a:t>
          </a:r>
          <a:endParaRPr lang="es-CO" sz="2000" kern="1200" dirty="0"/>
        </a:p>
      </dsp:txBody>
      <dsp:txXfrm>
        <a:off x="507585" y="678011"/>
        <a:ext cx="8089792" cy="1292042"/>
      </dsp:txXfrm>
    </dsp:sp>
    <dsp:sp modelId="{57F4F5E0-2F0E-415C-A30F-CD3F00BB8184}">
      <dsp:nvSpPr>
        <dsp:cNvPr id="0" name=""/>
        <dsp:cNvSpPr/>
      </dsp:nvSpPr>
      <dsp:spPr>
        <a:xfrm>
          <a:off x="874434" y="2218929"/>
          <a:ext cx="7356092" cy="1431834"/>
        </a:xfrm>
        <a:prstGeom prst="roundRect">
          <a:avLst/>
        </a:prstGeom>
        <a:solidFill>
          <a:schemeClr val="accent4">
            <a:lumMod val="60000"/>
            <a:lumOff val="4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Los placeres del mundo, las perplejidades y tristezas, las faltas ajenas o vuestras propias faltas e imperfecciones; a todas estas cosas, o a alguna de ellas en particular, tratará de desviar la mente. No seáis engañados con su estratagema. </a:t>
          </a:r>
          <a:endParaRPr lang="es-CO" sz="2000" kern="1200" dirty="0"/>
        </a:p>
      </dsp:txBody>
      <dsp:txXfrm>
        <a:off x="944330" y="2288825"/>
        <a:ext cx="7216300" cy="1292042"/>
      </dsp:txXfrm>
    </dsp:sp>
    <dsp:sp modelId="{E8EF3597-5D65-465D-B2E1-E1A0B168B4B1}">
      <dsp:nvSpPr>
        <dsp:cNvPr id="0" name=""/>
        <dsp:cNvSpPr/>
      </dsp:nvSpPr>
      <dsp:spPr>
        <a:xfrm>
          <a:off x="1234474" y="3829742"/>
          <a:ext cx="6636013" cy="1431834"/>
        </a:xfrm>
        <a:prstGeom prst="roundRect">
          <a:avLst/>
        </a:prstGeom>
        <a:solidFill>
          <a:schemeClr val="accent3">
            <a:lumMod val="40000"/>
            <a:lumOff val="6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s-CO" sz="1800" kern="1200" dirty="0" smtClean="0"/>
            <a:t>A muchos que son realmente concienzudos y que desean vivir para Dios, a menudo les hace recordar sus propias faltas y debilidades para que, separándolos así de Cristo él pueda obtener la victoria. No debemos hacer del yo el centro de todos nuestros pensamientos, ni vivir con la ansiedad y temor si seremos salvos. Todo esto aparta al alma de la Fuente de nuestra fortaleza. </a:t>
          </a:r>
          <a:endParaRPr lang="es-CO" sz="1800" kern="1200" dirty="0"/>
        </a:p>
      </dsp:txBody>
      <dsp:txXfrm>
        <a:off x="1304370" y="3899638"/>
        <a:ext cx="6496221" cy="129204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C177B-4ACC-44F0-A334-ADB30CF9BF5E}">
      <dsp:nvSpPr>
        <dsp:cNvPr id="0" name=""/>
        <dsp:cNvSpPr/>
      </dsp:nvSpPr>
      <dsp:spPr>
        <a:xfrm>
          <a:off x="-467382" y="0"/>
          <a:ext cx="6120680" cy="6120680"/>
        </a:xfrm>
        <a:prstGeom prst="triangle">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0E13D4A-7DD8-4412-8549-8EE8B8FAFB1E}">
      <dsp:nvSpPr>
        <dsp:cNvPr id="0" name=""/>
        <dsp:cNvSpPr/>
      </dsp:nvSpPr>
      <dsp:spPr>
        <a:xfrm>
          <a:off x="467375" y="617743"/>
          <a:ext cx="8229606" cy="1447464"/>
        </a:xfrm>
        <a:prstGeom prst="roundRect">
          <a:avLst/>
        </a:prstGeom>
        <a:solidFill>
          <a:srgbClr val="00206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solidFill>
                <a:schemeClr val="bg1"/>
              </a:solidFill>
            </a:rPr>
            <a:t>Encomendad vuestra alma al cuidado de Dios y confiad en él. Hablad de Jesús y pensad en él. Enterrad vuestro yo en Jesús. Alejad toda duda; disipad vuestros temores. Decid con el apóstol Pablo: "I ya no vivo yo, mas vive Cristo en mí; y lo que ahora vivo en la carne, lo vivo en la fe del Hijo de Dios, el cual me amó y se entregó a sí mismo por mí." </a:t>
          </a:r>
          <a:r>
            <a:rPr lang="es-CO" sz="2000" b="1" u="sng" kern="1200" dirty="0" smtClean="0">
              <a:solidFill>
                <a:schemeClr val="bg1"/>
              </a:solidFill>
            </a:rPr>
            <a:t>(Gálatas 2:20). </a:t>
          </a:r>
          <a:endParaRPr lang="es-CO" sz="2000" b="1" u="sng" kern="1200" dirty="0">
            <a:solidFill>
              <a:schemeClr val="bg1"/>
            </a:solidFill>
          </a:endParaRPr>
        </a:p>
      </dsp:txBody>
      <dsp:txXfrm>
        <a:off x="538034" y="688402"/>
        <a:ext cx="8088288" cy="1306146"/>
      </dsp:txXfrm>
    </dsp:sp>
    <dsp:sp modelId="{41E1DA69-ACEE-4D72-8F0E-5FB53ADF338D}">
      <dsp:nvSpPr>
        <dsp:cNvPr id="0" name=""/>
        <dsp:cNvSpPr/>
      </dsp:nvSpPr>
      <dsp:spPr>
        <a:xfrm>
          <a:off x="802440" y="2246141"/>
          <a:ext cx="7559477" cy="1447464"/>
        </a:xfrm>
        <a:prstGeom prst="roundRect">
          <a:avLst/>
        </a:prstGeom>
        <a:solidFill>
          <a:schemeClr val="accent4">
            <a:lumMod val="60000"/>
            <a:lumOff val="4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s-CO" sz="1800" kern="1200" dirty="0" smtClean="0"/>
            <a:t>Reposad en Dios. El es capaz de guardar lo que le habéis encomendado. Si os ponéis en su manos, él os hará vencedores por medio de Aquel que os ha amado. Cuando Cristo participó de la naturaleza humana se unió a la humanidad con un lazo de amor que ningún poder podrá romper jamás, </a:t>
          </a:r>
          <a:r>
            <a:rPr lang="es-CO" sz="1800" u="sng" kern="1200" dirty="0" smtClean="0"/>
            <a:t>salvo la elección del hombre mismo.</a:t>
          </a:r>
          <a:endParaRPr lang="es-CO" sz="1800" u="sng" kern="1200" dirty="0"/>
        </a:p>
      </dsp:txBody>
      <dsp:txXfrm>
        <a:off x="873099" y="2316800"/>
        <a:ext cx="7418159" cy="1306146"/>
      </dsp:txXfrm>
    </dsp:sp>
    <dsp:sp modelId="{1E452076-91F4-4814-B430-BE52ADEF86CF}">
      <dsp:nvSpPr>
        <dsp:cNvPr id="0" name=""/>
        <dsp:cNvSpPr/>
      </dsp:nvSpPr>
      <dsp:spPr>
        <a:xfrm>
          <a:off x="1018449" y="3874538"/>
          <a:ext cx="7127458" cy="1447464"/>
        </a:xfrm>
        <a:prstGeom prst="roundRect">
          <a:avLst/>
        </a:prstGeom>
        <a:solidFill>
          <a:srgbClr val="00206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b="1" kern="1200" dirty="0" smtClean="0">
              <a:solidFill>
                <a:schemeClr val="bg1"/>
              </a:solidFill>
            </a:rPr>
            <a:t>Satanás presentará constantemente tentaciones para inducirnos a romper este lazo y así separarnos de Cristo. Sobre esto necesitamos velar, luchar y orar para que nada nos tiente a elegir otro señor, porque estamos siempre libres de hacerlo. </a:t>
          </a:r>
          <a:endParaRPr lang="es-CO" sz="2000" b="1" kern="1200" dirty="0">
            <a:solidFill>
              <a:schemeClr val="bg1"/>
            </a:solidFill>
          </a:endParaRPr>
        </a:p>
      </dsp:txBody>
      <dsp:txXfrm>
        <a:off x="1089108" y="3945197"/>
        <a:ext cx="6986140" cy="130614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211118-1BCC-441F-8DF6-66D4767B73F4}">
      <dsp:nvSpPr>
        <dsp:cNvPr id="0" name=""/>
        <dsp:cNvSpPr/>
      </dsp:nvSpPr>
      <dsp:spPr>
        <a:xfrm>
          <a:off x="0" y="627463"/>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8EF14F-F6EE-4BD6-94A9-7CC3DFC160B3}">
      <dsp:nvSpPr>
        <dsp:cNvPr id="0" name=""/>
        <dsp:cNvSpPr/>
      </dsp:nvSpPr>
      <dsp:spPr>
        <a:xfrm>
          <a:off x="2468880" y="627463"/>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b="1" kern="1200" dirty="0" smtClean="0">
              <a:solidFill>
                <a:srgbClr val="FF0000"/>
              </a:solidFill>
            </a:rPr>
            <a:t>Aun Juan, el discípulo amado, el que llegó a reflejar màs plenamente el caràcter de su Salvador, no poseìa por naturaleza esa belleza de caràcter. No era solo dogmático y ambicioso de honores, sino también impetuoso y se resentía bajo las injurias. Pero cuando el carácter del Divino Maestro se manifestó a él vio sus defectos y se humilló.</a:t>
          </a:r>
          <a:r>
            <a:rPr lang="es-CO" sz="2000" kern="1200" dirty="0" smtClean="0"/>
            <a:t> </a:t>
          </a:r>
          <a:endParaRPr lang="es-CO" sz="2000" kern="1200" dirty="0"/>
        </a:p>
      </dsp:txBody>
      <dsp:txXfrm>
        <a:off x="2468880" y="627463"/>
        <a:ext cx="5760719" cy="2345436"/>
      </dsp:txXfrm>
    </dsp:sp>
    <dsp:sp modelId="{0F918125-BDBC-4AAA-A53B-10F1FDBE9FC7}">
      <dsp:nvSpPr>
        <dsp:cNvPr id="0" name=""/>
        <dsp:cNvSpPr/>
      </dsp:nvSpPr>
      <dsp:spPr>
        <a:xfrm flipH="1">
          <a:off x="2407136" y="2972899"/>
          <a:ext cx="123487" cy="2345436"/>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49BFD50-FC81-424C-8E8D-9D543CD013EA}">
      <dsp:nvSpPr>
        <dsp:cNvPr id="0" name=""/>
        <dsp:cNvSpPr/>
      </dsp:nvSpPr>
      <dsp:spPr>
        <a:xfrm>
          <a:off x="2468880" y="2972899"/>
          <a:ext cx="5760719" cy="2345436"/>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La fortaleza y la paciencia, el poder y la ternura, la majestad y la mansedumbre que contemplaba en la vida diaria del Hijo de Dios, llenaron su alma de admiración y amor. Día a día su corazón era atraído hacia Cristo hasta que se olvidó de sí mismo por amor a su Maestro. </a:t>
          </a:r>
          <a:endParaRPr lang="es-CO" sz="2000" kern="1200" dirty="0"/>
        </a:p>
      </dsp:txBody>
      <dsp:txXfrm>
        <a:off x="2468880" y="2972899"/>
        <a:ext cx="5760719" cy="234543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80B4A8-418D-4362-9D2D-4B390AA3BD51}">
      <dsp:nvSpPr>
        <dsp:cNvPr id="0" name=""/>
        <dsp:cNvSpPr/>
      </dsp:nvSpPr>
      <dsp:spPr>
        <a:xfrm>
          <a:off x="0" y="134520"/>
          <a:ext cx="8229600" cy="5380449"/>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s-CO" sz="2800" kern="1200" dirty="0" smtClean="0"/>
            <a:t>Al congregarse después de la ascensión, anhelaban presentar sus peticiones al Padre en el nombre de Jesús. Con reverente temor se postraron para orar repitiendo la promesa: "</a:t>
          </a:r>
          <a:r>
            <a:rPr lang="es-CO" sz="2800" kern="1200" dirty="0" smtClean="0">
              <a:latin typeface="Agency FB" pitchFamily="34" charset="0"/>
            </a:rPr>
            <a:t>Todo cuanto pidiereis al Padre en mi nombre, os lo daré. Hasta ahora nada habéis pedido en mi nombre; pedid, y recibiréis, para que vuestro gozo sea cumplido</a:t>
          </a:r>
          <a:r>
            <a:rPr lang="es-CO" sz="2800" kern="1200" dirty="0" smtClean="0"/>
            <a:t>." </a:t>
          </a:r>
          <a:r>
            <a:rPr lang="es-CO" sz="2800" b="1" u="sng" kern="1200" dirty="0" smtClean="0"/>
            <a:t>(Juan 16:23,24). </a:t>
          </a:r>
        </a:p>
        <a:p>
          <a:pPr lvl="0" algn="l" defTabSz="1244600" rtl="0">
            <a:lnSpc>
              <a:spcPct val="90000"/>
            </a:lnSpc>
            <a:spcBef>
              <a:spcPct val="0"/>
            </a:spcBef>
            <a:spcAft>
              <a:spcPct val="35000"/>
            </a:spcAft>
          </a:pPr>
          <a:r>
            <a:rPr lang="es-CO" sz="2800" kern="1200" dirty="0" smtClean="0"/>
            <a:t>Ellos extendieron más y más la mano de la fe con el poderoso argumento: "</a:t>
          </a:r>
          <a:r>
            <a:rPr lang="es-CO" sz="2800" kern="1200" dirty="0" smtClean="0">
              <a:latin typeface="Agency FB" pitchFamily="34" charset="0"/>
            </a:rPr>
            <a:t>Cristo es el que murió; más aun, el que también resucitó, el que además está a la diestra de Dios, el que también intercede por nosotros</a:t>
          </a:r>
          <a:r>
            <a:rPr lang="es-CO" sz="2800" kern="1200" dirty="0" smtClean="0"/>
            <a:t>." </a:t>
          </a:r>
          <a:r>
            <a:rPr lang="es-CO" sz="2800" b="1" u="sng" kern="1200" dirty="0" smtClean="0"/>
            <a:t>(Romanos 8:34</a:t>
          </a:r>
          <a:r>
            <a:rPr lang="es-CO" sz="2800" kern="1200" dirty="0" smtClean="0"/>
            <a:t>). </a:t>
          </a:r>
          <a:endParaRPr lang="es-CO" sz="2800" kern="1200" dirty="0"/>
        </a:p>
      </dsp:txBody>
      <dsp:txXfrm>
        <a:off x="262652" y="397172"/>
        <a:ext cx="7704296" cy="4855145"/>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E7C42A-9293-4E06-A056-A576ECC3A8D4}">
      <dsp:nvSpPr>
        <dsp:cNvPr id="0" name=""/>
        <dsp:cNvSpPr/>
      </dsp:nvSpPr>
      <dsp:spPr>
        <a:xfrm>
          <a:off x="0" y="28895"/>
          <a:ext cx="5976664" cy="2767050"/>
        </a:xfrm>
        <a:prstGeom prst="roundRect">
          <a:avLst/>
        </a:prstGeom>
        <a:solidFill>
          <a:srgbClr val="002060"/>
        </a:solidFill>
        <a:ln w="25400" cap="flat" cmpd="sng" algn="ctr">
          <a:solidFill>
            <a:schemeClr val="lt1">
              <a:hueOff val="0"/>
              <a:satOff val="0"/>
              <a:lumOff val="0"/>
              <a:alphaOff val="0"/>
            </a:schemeClr>
          </a:solidFill>
          <a:prstDash val="solid"/>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s-CO" sz="2000" kern="1200" dirty="0" smtClean="0"/>
            <a:t>Y en el día de Pentecostés vino a ellos la presencia del Consolador, del cual Cristo había dicho: "estará en vosotros." Además había dicho: "Os conviene que yo me vaya; porque si no me fuere, el Consolador no vendría a vosotros; mas si me fuere, os lo enviaré." </a:t>
          </a:r>
          <a:r>
            <a:rPr lang="es-CO" sz="2000" b="1" u="sng" kern="1200" dirty="0" smtClean="0"/>
            <a:t>(Juan 14:17; 16:7</a:t>
          </a:r>
          <a:r>
            <a:rPr lang="es-CO" sz="2000" kern="1200" dirty="0" smtClean="0"/>
            <a:t>). </a:t>
          </a:r>
          <a:endParaRPr lang="es-CO" sz="2000" kern="1200" dirty="0"/>
        </a:p>
      </dsp:txBody>
      <dsp:txXfrm>
        <a:off x="135076" y="163971"/>
        <a:ext cx="5706512" cy="2496898"/>
      </dsp:txXfrm>
    </dsp:sp>
    <dsp:sp modelId="{44AD3787-F382-4671-AF28-6B7B39FA4C92}">
      <dsp:nvSpPr>
        <dsp:cNvPr id="0" name=""/>
        <dsp:cNvSpPr/>
      </dsp:nvSpPr>
      <dsp:spPr>
        <a:xfrm>
          <a:off x="0" y="2853545"/>
          <a:ext cx="5976664" cy="2767050"/>
        </a:xfrm>
        <a:prstGeom prst="roundRect">
          <a:avLst/>
        </a:prstGeom>
        <a:solidFill>
          <a:srgbClr val="002060"/>
        </a:solidFill>
        <a:ln w="25400" cap="flat" cmpd="sng" algn="ctr">
          <a:solidFill>
            <a:schemeClr val="lt1">
              <a:hueOff val="0"/>
              <a:satOff val="0"/>
              <a:lumOff val="0"/>
              <a:alphaOff val="0"/>
            </a:schemeClr>
          </a:solidFill>
          <a:prstDash val="solid"/>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s-CO" sz="2000" kern="1200" dirty="0" smtClean="0"/>
            <a:t>Por lo tanto, por medio de su Espíritu Cristo mora continuamente en el corazón de sus hijos. Su unión con él era mayor que cuando estaba personalmente con ellos. </a:t>
          </a:r>
        </a:p>
        <a:p>
          <a:pPr lvl="0" algn="l" defTabSz="889000" rtl="0">
            <a:lnSpc>
              <a:spcPct val="90000"/>
            </a:lnSpc>
            <a:spcBef>
              <a:spcPct val="0"/>
            </a:spcBef>
            <a:spcAft>
              <a:spcPct val="35000"/>
            </a:spcAft>
          </a:pPr>
          <a:r>
            <a:rPr lang="es-CO" sz="2000" kern="1200" dirty="0" smtClean="0"/>
            <a:t>La luz, el amor y el poder de la presencia de Cristo resplandecían en ellos, de tal modo que los hombres mirándolos "se maravillaban; y les reconocían que habían estado con Jesús". </a:t>
          </a:r>
          <a:r>
            <a:rPr lang="es-CO" sz="2000" b="1" u="sng" kern="1200" dirty="0" smtClean="0"/>
            <a:t>(Hechos 4:13</a:t>
          </a:r>
          <a:r>
            <a:rPr lang="es-CO" sz="2000" kern="1200" dirty="0" smtClean="0"/>
            <a:t>). </a:t>
          </a:r>
          <a:endParaRPr lang="es-CO" sz="2000" kern="1200" dirty="0"/>
        </a:p>
      </dsp:txBody>
      <dsp:txXfrm>
        <a:off x="135076" y="2988621"/>
        <a:ext cx="5706512" cy="2496898"/>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604575-E61D-4168-8790-08C21E39439F}">
      <dsp:nvSpPr>
        <dsp:cNvPr id="0" name=""/>
        <dsp:cNvSpPr/>
      </dsp:nvSpPr>
      <dsp:spPr>
        <a:xfrm>
          <a:off x="0" y="591459"/>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sp>
    <dsp:sp modelId="{2E9193F7-7E47-4FEA-A143-C04C46122B86}">
      <dsp:nvSpPr>
        <dsp:cNvPr id="0" name=""/>
        <dsp:cNvSpPr/>
      </dsp:nvSpPr>
      <dsp:spPr>
        <a:xfrm>
          <a:off x="2468880" y="591459"/>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s-CO" sz="2200" b="1" kern="1200" dirty="0" smtClean="0">
              <a:solidFill>
                <a:srgbClr val="FF0000"/>
              </a:solidFill>
            </a:rPr>
            <a:t>Todo lo que Cristo fue para sus primeros discípulos, desea serlo para sus hijos hoy; porque en su última oración con su pequeño grupo de discípulos que reunió a su alrededor, dijo: "No ruego solamente por éstos sino también por los que han de creer en mí por la palabra de Ellos." </a:t>
          </a:r>
          <a:r>
            <a:rPr lang="es-CO" sz="2200" b="1" u="sng" kern="1200" dirty="0" smtClean="0">
              <a:solidFill>
                <a:srgbClr val="FF0000"/>
              </a:solidFill>
            </a:rPr>
            <a:t>(Juan 17:20).</a:t>
          </a:r>
          <a:endParaRPr lang="es-CO" sz="2200" b="1" u="sng" kern="1200" dirty="0">
            <a:solidFill>
              <a:srgbClr val="FF0000"/>
            </a:solidFill>
          </a:endParaRPr>
        </a:p>
      </dsp:txBody>
      <dsp:txXfrm>
        <a:off x="2468880" y="591459"/>
        <a:ext cx="2880359" cy="4937760"/>
      </dsp:txXfrm>
    </dsp:sp>
    <dsp:sp modelId="{D35DB7F2-39E6-4001-A49F-0392E7A87706}">
      <dsp:nvSpPr>
        <dsp:cNvPr id="0" name=""/>
        <dsp:cNvSpPr/>
      </dsp:nvSpPr>
      <dsp:spPr>
        <a:xfrm>
          <a:off x="5349240" y="591459"/>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171450" lvl="1" indent="-171450" algn="l" defTabSz="711200" rtl="0">
            <a:lnSpc>
              <a:spcPct val="90000"/>
            </a:lnSpc>
            <a:spcBef>
              <a:spcPct val="0"/>
            </a:spcBef>
            <a:spcAft>
              <a:spcPct val="15000"/>
            </a:spcAft>
            <a:buChar char="••"/>
          </a:pPr>
          <a:r>
            <a:rPr lang="es-CO" sz="1600" kern="1200" dirty="0" smtClean="0"/>
            <a:t>Jesús oro por nosotros y pidió que fuésemos uno con él, así como él es uno con el Padre. ¡Qué unión maravillosa es ésta! El Salvador había dicho de sí mismo: "No puede el Hijo hacer nada por sí mismo," "el Padre que mora en mí, él hace las obras." </a:t>
          </a:r>
          <a:r>
            <a:rPr lang="es-CO" sz="1600" u="sng" kern="1200" dirty="0" smtClean="0"/>
            <a:t>(Juan 5:19, 14:10). </a:t>
          </a:r>
          <a:endParaRPr lang="es-CO" sz="1600" u="sng" kern="1200" dirty="0"/>
        </a:p>
        <a:p>
          <a:pPr marL="171450" lvl="1" indent="-171450" algn="l" defTabSz="711200" rtl="0">
            <a:lnSpc>
              <a:spcPct val="90000"/>
            </a:lnSpc>
            <a:spcBef>
              <a:spcPct val="0"/>
            </a:spcBef>
            <a:spcAft>
              <a:spcPct val="15000"/>
            </a:spcAft>
            <a:buChar char="••"/>
          </a:pPr>
          <a:endParaRPr lang="es-CO" sz="1600" kern="1200" dirty="0"/>
        </a:p>
        <a:p>
          <a:pPr marL="171450" lvl="1" indent="-171450" algn="l" defTabSz="711200" rtl="0">
            <a:lnSpc>
              <a:spcPct val="90000"/>
            </a:lnSpc>
            <a:spcBef>
              <a:spcPct val="0"/>
            </a:spcBef>
            <a:spcAft>
              <a:spcPct val="15000"/>
            </a:spcAft>
            <a:buChar char="••"/>
          </a:pPr>
          <a:r>
            <a:rPr lang="es-CO" sz="1600" kern="1200" dirty="0" smtClean="0"/>
            <a:t>Si Cristo mora en nuestro corazón, hará en nosotros "el querer como el hacer, por su buena voluntad." (Filipenses 2:13). Trabajaremos como el trabajó; manifestaremos el mismo espíritu, para que amándole y permaneciendo en él "crezcamos en todo en aquel que es la cabeza, esto es, Cristo." </a:t>
          </a:r>
          <a:r>
            <a:rPr lang="es-CO" sz="1600" u="sng" kern="1200" dirty="0" smtClean="0"/>
            <a:t>(Efesios 4:15).</a:t>
          </a:r>
          <a:endParaRPr lang="es-CO" sz="1600" u="sng" kern="1200" dirty="0"/>
        </a:p>
      </dsp:txBody>
      <dsp:txXfrm>
        <a:off x="5349240" y="591459"/>
        <a:ext cx="2880359" cy="493776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19/06/2016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19/06/2016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19/06/2016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19/06/2016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19/06/2016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19/06/2016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19/06/2016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19/06/2016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19/06/2016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19/06/2016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19/06/2016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19/06/2016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2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46.png"/><Relationship Id="rId4" Type="http://schemas.openxmlformats.org/officeDocument/2006/relationships/image" Target="../media/image45.png"/></Relationships>
</file>

<file path=ppt/slides/_rels/slide29.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 Id="rId9" Type="http://schemas.openxmlformats.org/officeDocument/2006/relationships/image" Target="../media/image48.png"/></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51.png"/></Relationships>
</file>

<file path=ppt/slides/_rels/slide3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graphicFrame>
        <p:nvGraphicFramePr>
          <p:cNvPr id="5" name="4 Diagrama"/>
          <p:cNvGraphicFramePr/>
          <p:nvPr>
            <p:extLst>
              <p:ext uri="{D42A27DB-BD31-4B8C-83A1-F6EECF244321}">
                <p14:modId xmlns:p14="http://schemas.microsoft.com/office/powerpoint/2010/main" val="3672518598"/>
              </p:ext>
            </p:extLst>
          </p:nvPr>
        </p:nvGraphicFramePr>
        <p:xfrm>
          <a:off x="721804" y="908720"/>
          <a:ext cx="7772400" cy="11521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1"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59832" y="2420888"/>
            <a:ext cx="3096344"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Intercalar"/>
          <p:cNvSpPr/>
          <p:nvPr/>
        </p:nvSpPr>
        <p:spPr>
          <a:xfrm rot="16200000">
            <a:off x="4258654" y="3657600"/>
            <a:ext cx="601216" cy="4320480"/>
          </a:xfrm>
          <a:prstGeom prst="flowChartCollate">
            <a:avLst/>
          </a:prstGeom>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3261007294"/>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a:scene3d>
            <a:camera prst="orthographicFront"/>
            <a:lightRig rig="threePt" dir="t"/>
          </a:scene3d>
          <a:sp3d>
            <a:bevelT w="165100" prst="coolSlant"/>
          </a:sp3d>
        </p:spPr>
        <p:txBody>
          <a:bodyPr/>
          <a:lstStyle/>
          <a:p>
            <a:r>
              <a:rPr lang="es-CO" dirty="0"/>
              <a:t>EL SECRETO DEL CRECIMIENTO</a:t>
            </a:r>
          </a:p>
        </p:txBody>
      </p:sp>
      <p:sp>
        <p:nvSpPr>
          <p:cNvPr id="3" name="2 Marcador de contenido"/>
          <p:cNvSpPr>
            <a:spLocks noGrp="1"/>
          </p:cNvSpPr>
          <p:nvPr>
            <p:ph idx="1"/>
          </p:nvPr>
        </p:nvSpPr>
        <p:spPr>
          <a:xfrm>
            <a:off x="457200" y="1600200"/>
            <a:ext cx="8147248" cy="4925144"/>
          </a:xfrm>
        </p:spPr>
        <p:txBody>
          <a:bodyPr>
            <a:normAutofit fontScale="85000" lnSpcReduction="10000"/>
          </a:bodyPr>
          <a:lstStyle/>
          <a:p>
            <a:pPr marL="0" indent="0" algn="ctr">
              <a:buNone/>
            </a:pPr>
            <a:r>
              <a:rPr lang="es-CO" b="1" dirty="0">
                <a:solidFill>
                  <a:srgbClr val="FF0000"/>
                </a:solidFill>
              </a:rPr>
              <a:t>El cambio de </a:t>
            </a:r>
            <a:r>
              <a:rPr lang="es-CO" b="1" dirty="0" smtClean="0">
                <a:solidFill>
                  <a:srgbClr val="FF0000"/>
                </a:solidFill>
              </a:rPr>
              <a:t>corazón </a:t>
            </a:r>
            <a:r>
              <a:rPr lang="es-CO" b="1" dirty="0">
                <a:solidFill>
                  <a:srgbClr val="FF0000"/>
                </a:solidFill>
              </a:rPr>
              <a:t>por el cual llegamos a ser hijos de Dios, en la Biblia se lo llama nacimiento</a:t>
            </a:r>
            <a:r>
              <a:rPr lang="es-CO" b="1" dirty="0" smtClean="0">
                <a:solidFill>
                  <a:srgbClr val="FF0000"/>
                </a:solidFill>
              </a:rPr>
              <a:t>.</a:t>
            </a:r>
          </a:p>
          <a:p>
            <a:pPr marL="0" indent="0" algn="ctr">
              <a:buNone/>
            </a:pPr>
            <a:r>
              <a:rPr lang="es-CO" b="1" dirty="0" smtClean="0">
                <a:solidFill>
                  <a:srgbClr val="FF0000"/>
                </a:solidFill>
              </a:rPr>
              <a:t>También </a:t>
            </a:r>
            <a:r>
              <a:rPr lang="es-CO" b="1" dirty="0">
                <a:solidFill>
                  <a:srgbClr val="FF0000"/>
                </a:solidFill>
              </a:rPr>
              <a:t>se lo compara a la </a:t>
            </a:r>
            <a:r>
              <a:rPr lang="es-CO" b="1" dirty="0" smtClean="0">
                <a:solidFill>
                  <a:srgbClr val="FF0000"/>
                </a:solidFill>
              </a:rPr>
              <a:t>germinación </a:t>
            </a:r>
            <a:r>
              <a:rPr lang="es-CO" b="1" dirty="0">
                <a:solidFill>
                  <a:srgbClr val="FF0000"/>
                </a:solidFill>
              </a:rPr>
              <a:t>de la buena semilla sembrada por el agricultor. </a:t>
            </a:r>
            <a:endParaRPr lang="es-CO" b="1" dirty="0" smtClean="0">
              <a:solidFill>
                <a:srgbClr val="FF0000"/>
              </a:solidFill>
            </a:endParaRPr>
          </a:p>
          <a:p>
            <a:pPr algn="ctr"/>
            <a:endParaRPr lang="es-CO" dirty="0" smtClean="0"/>
          </a:p>
          <a:p>
            <a:pPr marL="0" indent="0" algn="ctr">
              <a:buNone/>
            </a:pPr>
            <a:r>
              <a:rPr lang="es-CO" dirty="0" smtClean="0"/>
              <a:t>De </a:t>
            </a:r>
            <a:r>
              <a:rPr lang="es-CO" dirty="0"/>
              <a:t>igual modo los </a:t>
            </a:r>
            <a:r>
              <a:rPr lang="es-CO" dirty="0" smtClean="0"/>
              <a:t>recién </a:t>
            </a:r>
            <a:r>
              <a:rPr lang="es-CO" dirty="0"/>
              <a:t>convertidos a Cristo son como "niños </a:t>
            </a:r>
            <a:r>
              <a:rPr lang="es-CO" dirty="0" smtClean="0"/>
              <a:t>recién </a:t>
            </a:r>
            <a:r>
              <a:rPr lang="es-CO" dirty="0"/>
              <a:t>nacidos," para "crecer" a la estatura de hombres y mujeres en Cristo </a:t>
            </a:r>
            <a:r>
              <a:rPr lang="es-CO" dirty="0" smtClean="0"/>
              <a:t>Jesús. </a:t>
            </a:r>
            <a:r>
              <a:rPr lang="es-CO" dirty="0"/>
              <a:t>Como la buena semilla sembrada en el campo, deben crecer y dar fruto. </a:t>
            </a:r>
            <a:r>
              <a:rPr lang="es-CO" b="1" u="sng" dirty="0">
                <a:solidFill>
                  <a:srgbClr val="FF0000"/>
                </a:solidFill>
              </a:rPr>
              <a:t>(I Pedro 2:2; Efesios 4:15</a:t>
            </a:r>
            <a:r>
              <a:rPr lang="es-CO" b="1" u="sng" dirty="0" smtClean="0">
                <a:solidFill>
                  <a:srgbClr val="FF0000"/>
                </a:solidFill>
              </a:rPr>
              <a:t>)</a:t>
            </a:r>
            <a:r>
              <a:rPr lang="es-CO" b="1" dirty="0" smtClean="0">
                <a:solidFill>
                  <a:srgbClr val="FF0000"/>
                </a:solidFill>
              </a:rPr>
              <a:t>.</a:t>
            </a:r>
          </a:p>
          <a:p>
            <a:pPr marL="0" indent="0" algn="ctr">
              <a:buNone/>
            </a:pPr>
            <a:r>
              <a:rPr lang="es-CO" dirty="0" smtClean="0"/>
              <a:t>El </a:t>
            </a:r>
            <a:r>
              <a:rPr lang="es-CO" dirty="0"/>
              <a:t>profeta </a:t>
            </a:r>
            <a:r>
              <a:rPr lang="es-CO" dirty="0" smtClean="0"/>
              <a:t>Isaías </a:t>
            </a:r>
            <a:r>
              <a:rPr lang="es-CO" dirty="0"/>
              <a:t>dice: </a:t>
            </a:r>
            <a:r>
              <a:rPr lang="es-CO" dirty="0" smtClean="0"/>
              <a:t>"</a:t>
            </a:r>
            <a:r>
              <a:rPr lang="es-CO" b="1" dirty="0" smtClean="0">
                <a:latin typeface="Agency FB" pitchFamily="34" charset="0"/>
              </a:rPr>
              <a:t>Serán </a:t>
            </a:r>
            <a:r>
              <a:rPr lang="es-CO" b="1" dirty="0">
                <a:latin typeface="Agency FB" pitchFamily="34" charset="0"/>
              </a:rPr>
              <a:t>llamados </a:t>
            </a:r>
            <a:r>
              <a:rPr lang="es-CO" b="1" dirty="0" smtClean="0">
                <a:latin typeface="Agency FB" pitchFamily="34" charset="0"/>
              </a:rPr>
              <a:t>árboles </a:t>
            </a:r>
            <a:r>
              <a:rPr lang="es-CO" b="1" dirty="0">
                <a:latin typeface="Agency FB" pitchFamily="34" charset="0"/>
              </a:rPr>
              <a:t>de justicia; </a:t>
            </a:r>
            <a:r>
              <a:rPr lang="es-CO" b="1" dirty="0" smtClean="0">
                <a:latin typeface="Agency FB" pitchFamily="34" charset="0"/>
              </a:rPr>
              <a:t>plantío </a:t>
            </a:r>
            <a:r>
              <a:rPr lang="es-CO" b="1" dirty="0">
                <a:latin typeface="Agency FB" pitchFamily="34" charset="0"/>
              </a:rPr>
              <a:t>de </a:t>
            </a:r>
            <a:r>
              <a:rPr lang="es-CO" b="1" dirty="0" smtClean="0">
                <a:latin typeface="Agency FB" pitchFamily="34" charset="0"/>
              </a:rPr>
              <a:t>Jehová; </a:t>
            </a:r>
            <a:r>
              <a:rPr lang="es-CO" b="1" dirty="0">
                <a:latin typeface="Agency FB" pitchFamily="34" charset="0"/>
              </a:rPr>
              <a:t>para gloria suya</a:t>
            </a:r>
            <a:r>
              <a:rPr lang="es-CO" dirty="0"/>
              <a:t>." </a:t>
            </a:r>
            <a:r>
              <a:rPr lang="es-CO" b="1" u="sng" dirty="0" smtClean="0">
                <a:solidFill>
                  <a:srgbClr val="FF0000"/>
                </a:solidFill>
              </a:rPr>
              <a:t>(Isaías </a:t>
            </a:r>
            <a:r>
              <a:rPr lang="es-CO" b="1" u="sng" dirty="0">
                <a:solidFill>
                  <a:srgbClr val="FF0000"/>
                </a:solidFill>
              </a:rPr>
              <a:t>61:3)</a:t>
            </a:r>
            <a:r>
              <a:rPr lang="es-CO" dirty="0"/>
              <a:t>. </a:t>
            </a:r>
          </a:p>
        </p:txBody>
      </p:sp>
      <p:sp>
        <p:nvSpPr>
          <p:cNvPr id="4" name="3 Abrir llave"/>
          <p:cNvSpPr/>
          <p:nvPr/>
        </p:nvSpPr>
        <p:spPr>
          <a:xfrm>
            <a:off x="425824" y="1628800"/>
            <a:ext cx="227456" cy="144016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b="1" dirty="0"/>
          </a:p>
        </p:txBody>
      </p:sp>
      <p:sp>
        <p:nvSpPr>
          <p:cNvPr id="5" name="4 Cerrar llave"/>
          <p:cNvSpPr/>
          <p:nvPr/>
        </p:nvSpPr>
        <p:spPr>
          <a:xfrm>
            <a:off x="8388424" y="1628800"/>
            <a:ext cx="155448" cy="144016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b="1" dirty="0"/>
          </a:p>
        </p:txBody>
      </p:sp>
    </p:spTree>
    <p:extLst>
      <p:ext uri="{BB962C8B-B14F-4D97-AF65-F5344CB8AC3E}">
        <p14:creationId xmlns:p14="http://schemas.microsoft.com/office/powerpoint/2010/main" val="3958069593"/>
      </p:ext>
    </p:extLst>
  </p:cSld>
  <p:clrMapOvr>
    <a:masterClrMapping/>
  </p:clrMapOvr>
  <p:transition spd="slow">
    <p:cove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44" y="0"/>
            <a:ext cx="9142413" cy="6871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918884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6">
              <a:lumMod val="20000"/>
              <a:lumOff val="80000"/>
            </a:schemeClr>
          </a:solidFill>
        </p:spPr>
        <p:txBody>
          <a:bodyPr>
            <a:normAutofit fontScale="92500" lnSpcReduction="20000"/>
          </a:bodyPr>
          <a:lstStyle/>
          <a:p>
            <a:pPr marL="0" indent="0">
              <a:buNone/>
            </a:pPr>
            <a:r>
              <a:rPr lang="es-CO" dirty="0" smtClean="0"/>
              <a:t>Así </a:t>
            </a:r>
            <a:r>
              <a:rPr lang="es-CO" dirty="0"/>
              <a:t>las ilustraciones sacadas de la naturaleza nos ayudan a comprender las misteriosas verdades de la vida espiritual. </a:t>
            </a:r>
            <a:endParaRPr lang="es-CO" dirty="0" smtClean="0"/>
          </a:p>
          <a:p>
            <a:pPr marL="400050" lvl="1" indent="0">
              <a:buNone/>
            </a:pPr>
            <a:endParaRPr lang="es-CO" dirty="0" smtClean="0"/>
          </a:p>
          <a:p>
            <a:pPr marL="400050" lvl="1" indent="0">
              <a:buNone/>
            </a:pPr>
            <a:r>
              <a:rPr lang="es-CO" b="1" dirty="0" smtClean="0">
                <a:solidFill>
                  <a:srgbClr val="0070C0"/>
                </a:solidFill>
              </a:rPr>
              <a:t>Toda </a:t>
            </a:r>
            <a:r>
              <a:rPr lang="es-CO" b="1" dirty="0">
                <a:solidFill>
                  <a:srgbClr val="0070C0"/>
                </a:solidFill>
              </a:rPr>
              <a:t>la </a:t>
            </a:r>
            <a:r>
              <a:rPr lang="es-CO" b="1" dirty="0" smtClean="0">
                <a:solidFill>
                  <a:srgbClr val="0070C0"/>
                </a:solidFill>
              </a:rPr>
              <a:t>sabiduría </a:t>
            </a:r>
            <a:r>
              <a:rPr lang="es-CO" b="1" dirty="0">
                <a:solidFill>
                  <a:srgbClr val="0070C0"/>
                </a:solidFill>
              </a:rPr>
              <a:t>y pericia del hombre no pueden producir vida en el </a:t>
            </a:r>
            <a:r>
              <a:rPr lang="es-CO" b="1" dirty="0" smtClean="0">
                <a:solidFill>
                  <a:srgbClr val="0070C0"/>
                </a:solidFill>
              </a:rPr>
              <a:t>más </a:t>
            </a:r>
            <a:r>
              <a:rPr lang="es-CO" b="1" dirty="0">
                <a:solidFill>
                  <a:srgbClr val="0070C0"/>
                </a:solidFill>
              </a:rPr>
              <a:t>pequeño objeto de la naturaleza. </a:t>
            </a:r>
            <a:r>
              <a:rPr lang="es-CO" b="1" dirty="0" smtClean="0">
                <a:solidFill>
                  <a:srgbClr val="0070C0"/>
                </a:solidFill>
              </a:rPr>
              <a:t>Las </a:t>
            </a:r>
            <a:r>
              <a:rPr lang="es-CO" b="1" dirty="0">
                <a:solidFill>
                  <a:srgbClr val="0070C0"/>
                </a:solidFill>
              </a:rPr>
              <a:t>plantas y los animales pueden vivir solamente por medio de la vida que Dios mismo les ha dado. </a:t>
            </a:r>
            <a:endParaRPr lang="es-CO" b="1" dirty="0" smtClean="0">
              <a:solidFill>
                <a:srgbClr val="0070C0"/>
              </a:solidFill>
            </a:endParaRPr>
          </a:p>
          <a:p>
            <a:pPr marL="0" indent="0">
              <a:buNone/>
            </a:pPr>
            <a:endParaRPr lang="es-CO" dirty="0" smtClean="0"/>
          </a:p>
          <a:p>
            <a:pPr marL="0" indent="0">
              <a:buNone/>
            </a:pPr>
            <a:r>
              <a:rPr lang="es-CO" dirty="0" smtClean="0"/>
              <a:t>Igualmente sólo </a:t>
            </a:r>
            <a:r>
              <a:rPr lang="es-CO" dirty="0"/>
              <a:t>por medio de la vida de Dios se engendra la vida espiritual en el </a:t>
            </a:r>
            <a:r>
              <a:rPr lang="es-CO" dirty="0" smtClean="0"/>
              <a:t>corazón </a:t>
            </a:r>
            <a:r>
              <a:rPr lang="es-CO" dirty="0"/>
              <a:t>de los hombres. </a:t>
            </a:r>
            <a:r>
              <a:rPr lang="es-CO" u="sng" dirty="0"/>
              <a:t>A menos que el hombre "no naciere de nuevo</a:t>
            </a:r>
            <a:r>
              <a:rPr lang="es-CO" dirty="0"/>
              <a:t>" </a:t>
            </a:r>
            <a:r>
              <a:rPr lang="es-CO" b="1" dirty="0">
                <a:solidFill>
                  <a:srgbClr val="FF0000"/>
                </a:solidFill>
              </a:rPr>
              <a:t>(Juan 3:3), </a:t>
            </a:r>
            <a:r>
              <a:rPr lang="es-CO" u="sng" dirty="0"/>
              <a:t>no puede participar de la vida que Cristo vino a dar</a:t>
            </a:r>
            <a:r>
              <a:rPr lang="es-CO" dirty="0"/>
              <a:t>.</a:t>
            </a:r>
          </a:p>
        </p:txBody>
      </p:sp>
    </p:spTree>
    <p:extLst>
      <p:ext uri="{BB962C8B-B14F-4D97-AF65-F5344CB8AC3E}">
        <p14:creationId xmlns:p14="http://schemas.microsoft.com/office/powerpoint/2010/main" val="2377186436"/>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lstStyle/>
          <a:p>
            <a:r>
              <a:rPr lang="es-CO" b="1" dirty="0" smtClean="0"/>
              <a:t>El milagro del nuevo nacimiento</a:t>
            </a:r>
            <a:endParaRPr lang="es-CO" b="1" dirty="0"/>
          </a:p>
        </p:txBody>
      </p:sp>
      <p:sp>
        <p:nvSpPr>
          <p:cNvPr id="3" name="2 Marcador de contenido"/>
          <p:cNvSpPr>
            <a:spLocks noGrp="1"/>
          </p:cNvSpPr>
          <p:nvPr>
            <p:ph idx="1"/>
          </p:nvPr>
        </p:nvSpPr>
        <p:spPr>
          <a:xfrm>
            <a:off x="395536" y="5157192"/>
            <a:ext cx="8229600" cy="1368152"/>
          </a:xfrm>
          <a:solidFill>
            <a:schemeClr val="accent4">
              <a:lumMod val="40000"/>
              <a:lumOff val="60000"/>
            </a:schemeClr>
          </a:solidFill>
          <a:scene3d>
            <a:camera prst="orthographicFront"/>
            <a:lightRig rig="threePt" dir="t"/>
          </a:scene3d>
          <a:sp3d>
            <a:bevelT w="165100" prst="coolSlant"/>
          </a:sp3d>
        </p:spPr>
        <p:txBody>
          <a:bodyPr>
            <a:normAutofit fontScale="62500" lnSpcReduction="20000"/>
          </a:bodyPr>
          <a:lstStyle/>
          <a:p>
            <a:pPr marL="0" indent="0" algn="ctr">
              <a:buNone/>
            </a:pPr>
            <a:r>
              <a:rPr lang="es-CO" sz="5100" b="1" dirty="0" smtClean="0"/>
              <a:t>Déjate encontrar por cristo, permite que Él te vista con su manto de justicia y comienza a caminar por la senda de obediencia.</a:t>
            </a:r>
            <a:endParaRPr lang="es-CO" b="1"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1988840"/>
            <a:ext cx="2808312" cy="2698973"/>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8152" y="1988840"/>
            <a:ext cx="2592288" cy="2698973"/>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03848" y="1988839"/>
            <a:ext cx="2592288" cy="2698973"/>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62787048"/>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76673"/>
            <a:ext cx="8229600" cy="2016224"/>
          </a:xfrm>
          <a:solidFill>
            <a:schemeClr val="accent4">
              <a:lumMod val="20000"/>
              <a:lumOff val="80000"/>
            </a:schemeClr>
          </a:solidFill>
          <a:scene3d>
            <a:camera prst="orthographicFront"/>
            <a:lightRig rig="threePt" dir="t"/>
          </a:scene3d>
          <a:sp3d>
            <a:bevelT w="165100" prst="coolSlant"/>
          </a:sp3d>
        </p:spPr>
        <p:txBody>
          <a:bodyPr>
            <a:normAutofit fontScale="85000" lnSpcReduction="10000"/>
          </a:bodyPr>
          <a:lstStyle/>
          <a:p>
            <a:pPr marL="0" indent="0" algn="ctr">
              <a:buNone/>
            </a:pPr>
            <a:r>
              <a:rPr lang="es-CO" dirty="0"/>
              <a:t>Y como sucede con la vida, </a:t>
            </a:r>
            <a:r>
              <a:rPr lang="es-CO" dirty="0" smtClean="0"/>
              <a:t>así también </a:t>
            </a:r>
            <a:r>
              <a:rPr lang="es-CO" dirty="0"/>
              <a:t>lo es con el crecimiento. Dios es el que hace crecer el capullo y a la flor dar fruto. Por su poder la semilla se desarrolla, "primero hierba, luego espiga, </a:t>
            </a:r>
            <a:r>
              <a:rPr lang="es-CO" dirty="0" smtClean="0"/>
              <a:t>después </a:t>
            </a:r>
            <a:r>
              <a:rPr lang="es-CO" dirty="0"/>
              <a:t>grano lleno en la espiga." </a:t>
            </a:r>
            <a:r>
              <a:rPr lang="es-CO" dirty="0">
                <a:solidFill>
                  <a:srgbClr val="FF0000"/>
                </a:solidFill>
              </a:rPr>
              <a:t>(Marcos </a:t>
            </a:r>
            <a:r>
              <a:rPr lang="es-CO" dirty="0" smtClean="0">
                <a:solidFill>
                  <a:srgbClr val="FF0000"/>
                </a:solidFill>
              </a:rPr>
              <a:t>4:28, VER JAUAN 15:1). </a:t>
            </a:r>
          </a:p>
        </p:txBody>
      </p:sp>
      <p:sp>
        <p:nvSpPr>
          <p:cNvPr id="4" name="3 Rectángulo"/>
          <p:cNvSpPr/>
          <p:nvPr/>
        </p:nvSpPr>
        <p:spPr>
          <a:xfrm>
            <a:off x="395537" y="4941168"/>
            <a:ext cx="8208912" cy="1631216"/>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pPr algn="ctr"/>
            <a:r>
              <a:rPr lang="es-CO" sz="2000" b="1" dirty="0" smtClean="0"/>
              <a:t>Y el profeta Oseas dice de Israel: "florecerá como lirio." "Serán vivificados como trigo, y florecerán como la vid." </a:t>
            </a:r>
            <a:r>
              <a:rPr lang="es-CO" sz="2000" b="1" dirty="0" smtClean="0">
                <a:solidFill>
                  <a:srgbClr val="FF0000"/>
                </a:solidFill>
              </a:rPr>
              <a:t>(Oseas 14:5, 7). </a:t>
            </a:r>
            <a:r>
              <a:rPr lang="es-CO" sz="2000" b="1" dirty="0" smtClean="0"/>
              <a:t>Y Jesús </a:t>
            </a:r>
            <a:r>
              <a:rPr lang="es-CO" sz="2000" b="1" dirty="0"/>
              <a:t>nos dice: "¡Considerad los lirios, </a:t>
            </a:r>
            <a:r>
              <a:rPr lang="es-CO" sz="2000" b="1" dirty="0" smtClean="0"/>
              <a:t>cómo </a:t>
            </a:r>
            <a:r>
              <a:rPr lang="es-CO" sz="2000" b="1" dirty="0"/>
              <a:t>crecen!" </a:t>
            </a:r>
            <a:r>
              <a:rPr lang="es-CO" sz="2000" b="1" dirty="0">
                <a:solidFill>
                  <a:srgbClr val="FF0000"/>
                </a:solidFill>
              </a:rPr>
              <a:t>(Lucas 12:27). </a:t>
            </a:r>
            <a:r>
              <a:rPr lang="es-CO" sz="2000" b="1" dirty="0"/>
              <a:t>Las plantas y las flores crecen, no por su propio cuidado, o esfuerzo, sino porque reciben lo que Dios ha provisto para su existencia.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2564904"/>
            <a:ext cx="3960440" cy="220942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992" y="2564904"/>
            <a:ext cx="4104456" cy="220942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34077398"/>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4">
              <a:lumMod val="20000"/>
              <a:lumOff val="80000"/>
            </a:schemeClr>
          </a:solidFill>
          <a:scene3d>
            <a:camera prst="orthographicFront"/>
            <a:lightRig rig="threePt" dir="t"/>
          </a:scene3d>
          <a:sp3d>
            <a:bevelT w="165100" prst="coolSlant"/>
          </a:sp3d>
        </p:spPr>
        <p:txBody>
          <a:bodyPr>
            <a:normAutofit/>
          </a:bodyPr>
          <a:lstStyle/>
          <a:p>
            <a:pPr marL="0" indent="0" algn="ctr">
              <a:buNone/>
            </a:pPr>
            <a:r>
              <a:rPr lang="es-CO" dirty="0" smtClean="0"/>
              <a:t>El </a:t>
            </a:r>
            <a:r>
              <a:rPr lang="es-CO" dirty="0"/>
              <a:t>niño no puede añadir a su estatura con la ansiedad o con el poder propio. Ni </a:t>
            </a:r>
            <a:r>
              <a:rPr lang="es-CO" dirty="0" smtClean="0"/>
              <a:t>podréis </a:t>
            </a:r>
            <a:r>
              <a:rPr lang="es-CO" dirty="0"/>
              <a:t>vosotros por la ansiedad o el esfuerzo asegurar el crecimiento espiritual. </a:t>
            </a:r>
            <a:endParaRPr lang="es-CO" dirty="0" smtClean="0"/>
          </a:p>
          <a:p>
            <a:pPr marL="0" indent="0">
              <a:buNone/>
            </a:pPr>
            <a:endParaRPr lang="es-CO" dirty="0" smtClean="0"/>
          </a:p>
          <a:p>
            <a:pPr marL="0" indent="0">
              <a:buNone/>
            </a:pPr>
            <a:endParaRPr lang="es-CO" dirty="0"/>
          </a:p>
          <a:p>
            <a:pPr marL="0" indent="0">
              <a:buNone/>
            </a:pPr>
            <a:endParaRPr lang="es-CO" dirty="0" smtClean="0"/>
          </a:p>
          <a:p>
            <a:pPr marL="0" indent="0">
              <a:buNone/>
            </a:pPr>
            <a:endParaRPr lang="es-CO" dirty="0"/>
          </a:p>
          <a:p>
            <a:pPr marL="0" indent="0" algn="ctr">
              <a:buNone/>
            </a:pPr>
            <a:r>
              <a:rPr lang="es-CO" dirty="0" smtClean="0"/>
              <a:t>La </a:t>
            </a:r>
            <a:r>
              <a:rPr lang="es-CO" dirty="0"/>
              <a:t>planta y el niño crecen porque reciben del ambiente lo que necesitan para su desarrollo: </a:t>
            </a:r>
            <a:r>
              <a:rPr lang="es-CO" b="1" u="sng" dirty="0"/>
              <a:t>aire, sol y alimento</a:t>
            </a:r>
            <a:r>
              <a:rPr lang="es-CO" dirty="0"/>
              <a:t>. </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5" y="2492896"/>
            <a:ext cx="4078064" cy="2243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4048" y="2492896"/>
            <a:ext cx="3672408" cy="2243137"/>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5965502"/>
      </p:ext>
    </p:extLst>
  </p:cSld>
  <p:clrMapOvr>
    <a:masterClrMapping/>
  </p:clrMapOvr>
  <p:transition spd="slow">
    <p:cov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22759" y="332656"/>
            <a:ext cx="8229600" cy="1368152"/>
          </a:xfrm>
          <a:solidFill>
            <a:schemeClr val="accent4">
              <a:lumMod val="20000"/>
              <a:lumOff val="80000"/>
            </a:schemeClr>
          </a:solidFill>
          <a:scene3d>
            <a:camera prst="orthographicFront"/>
            <a:lightRig rig="threePt" dir="t"/>
          </a:scene3d>
          <a:sp3d>
            <a:bevelT w="165100" prst="coolSlant"/>
          </a:sp3d>
        </p:spPr>
        <p:txBody>
          <a:bodyPr>
            <a:normAutofit fontScale="92500" lnSpcReduction="10000"/>
          </a:bodyPr>
          <a:lstStyle/>
          <a:p>
            <a:pPr marL="0" indent="0">
              <a:buNone/>
            </a:pPr>
            <a:r>
              <a:rPr lang="es-CO" dirty="0"/>
              <a:t>Lo que estos dones de la naturaleza son para los animales y las plantas, es Cristo para los que </a:t>
            </a:r>
            <a:r>
              <a:rPr lang="es-CO" dirty="0" smtClean="0"/>
              <a:t>confían </a:t>
            </a:r>
            <a:r>
              <a:rPr lang="es-CO" dirty="0"/>
              <a:t>en </a:t>
            </a:r>
            <a:r>
              <a:rPr lang="es-CO" dirty="0" smtClean="0"/>
              <a:t>él. </a:t>
            </a:r>
          </a:p>
        </p:txBody>
      </p:sp>
      <p:sp>
        <p:nvSpPr>
          <p:cNvPr id="4" name="3 Rectángulo"/>
          <p:cNvSpPr/>
          <p:nvPr/>
        </p:nvSpPr>
        <p:spPr>
          <a:xfrm>
            <a:off x="360041" y="2120949"/>
            <a:ext cx="4572000" cy="4401205"/>
          </a:xfrm>
          <a:prstGeom prst="rect">
            <a:avLst/>
          </a:prstGeom>
          <a:solidFill>
            <a:schemeClr val="accent4">
              <a:lumMod val="20000"/>
              <a:lumOff val="80000"/>
            </a:schemeClr>
          </a:solidFill>
          <a:scene3d>
            <a:camera prst="orthographicFront"/>
            <a:lightRig rig="threePt" dir="t"/>
          </a:scene3d>
          <a:sp3d>
            <a:bevelT w="165100" prst="coolSlant"/>
          </a:sp3d>
        </p:spPr>
        <p:txBody>
          <a:bodyPr>
            <a:spAutoFit/>
          </a:bodyPr>
          <a:lstStyle/>
          <a:p>
            <a:pPr algn="ctr"/>
            <a:r>
              <a:rPr lang="es-CO" sz="2800" dirty="0"/>
              <a:t>El es su "luz perpetua", "sol y escudo," y </a:t>
            </a:r>
            <a:r>
              <a:rPr lang="es-CO" sz="2800" dirty="0" smtClean="0"/>
              <a:t>"descenderá </a:t>
            </a:r>
            <a:r>
              <a:rPr lang="es-CO" sz="2800" dirty="0"/>
              <a:t>como la lluvia sobre la hierba cortada." </a:t>
            </a:r>
            <a:endParaRPr lang="es-CO" sz="2800" dirty="0" smtClean="0"/>
          </a:p>
          <a:p>
            <a:pPr algn="ctr"/>
            <a:r>
              <a:rPr lang="es-CO" sz="2800" dirty="0" smtClean="0">
                <a:solidFill>
                  <a:srgbClr val="FF0000"/>
                </a:solidFill>
              </a:rPr>
              <a:t>(</a:t>
            </a:r>
            <a:r>
              <a:rPr lang="es-CO" sz="2800" dirty="0">
                <a:solidFill>
                  <a:srgbClr val="FF0000"/>
                </a:solidFill>
              </a:rPr>
              <a:t>Oseas 14:5; Salmos 72:6). </a:t>
            </a:r>
            <a:endParaRPr lang="es-CO" sz="2800" dirty="0" smtClean="0">
              <a:solidFill>
                <a:srgbClr val="FF0000"/>
              </a:solidFill>
            </a:endParaRPr>
          </a:p>
          <a:p>
            <a:pPr algn="ctr"/>
            <a:endParaRPr lang="es-CO" sz="2800" dirty="0" smtClean="0"/>
          </a:p>
          <a:p>
            <a:pPr algn="ctr"/>
            <a:r>
              <a:rPr lang="es-CO" sz="2800" dirty="0" smtClean="0"/>
              <a:t>El </a:t>
            </a:r>
            <a:r>
              <a:rPr lang="es-CO" sz="2800" dirty="0"/>
              <a:t>es el agua viva, "el pan de Dios…que </a:t>
            </a:r>
            <a:r>
              <a:rPr lang="es-CO" sz="2800" dirty="0" smtClean="0"/>
              <a:t>descendió </a:t>
            </a:r>
            <a:r>
              <a:rPr lang="es-CO" sz="2800" dirty="0"/>
              <a:t>del cielo y da vida al mundo." </a:t>
            </a:r>
            <a:endParaRPr lang="es-CO" sz="2800" dirty="0" smtClean="0"/>
          </a:p>
          <a:p>
            <a:pPr algn="ctr"/>
            <a:r>
              <a:rPr lang="es-CO" sz="2800" dirty="0" smtClean="0">
                <a:solidFill>
                  <a:srgbClr val="FF0000"/>
                </a:solidFill>
              </a:rPr>
              <a:t>(</a:t>
            </a:r>
            <a:r>
              <a:rPr lang="es-CO" sz="2800" dirty="0">
                <a:solidFill>
                  <a:srgbClr val="FF0000"/>
                </a:solidFill>
              </a:rPr>
              <a:t>Juan 6:33).</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39544" y="2136973"/>
            <a:ext cx="3780928" cy="4385181"/>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5069241" y="3621677"/>
            <a:ext cx="1224136" cy="707886"/>
          </a:xfrm>
          <a:prstGeom prst="rect">
            <a:avLst/>
          </a:prstGeom>
        </p:spPr>
        <p:txBody>
          <a:bodyPr wrap="square">
            <a:spAutoFit/>
          </a:bodyPr>
          <a:lstStyle/>
          <a:p>
            <a:r>
              <a:rPr lang="es-CO" sz="2000" b="1" dirty="0"/>
              <a:t>luz perpetua</a:t>
            </a:r>
          </a:p>
        </p:txBody>
      </p:sp>
      <p:sp>
        <p:nvSpPr>
          <p:cNvPr id="6" name="5 Rectángulo"/>
          <p:cNvSpPr/>
          <p:nvPr/>
        </p:nvSpPr>
        <p:spPr>
          <a:xfrm>
            <a:off x="7884368" y="3613666"/>
            <a:ext cx="936105" cy="1015663"/>
          </a:xfrm>
          <a:prstGeom prst="rect">
            <a:avLst/>
          </a:prstGeom>
        </p:spPr>
        <p:txBody>
          <a:bodyPr wrap="square">
            <a:spAutoFit/>
          </a:bodyPr>
          <a:lstStyle/>
          <a:p>
            <a:r>
              <a:rPr lang="es-CO" sz="2000" b="1" dirty="0" smtClean="0"/>
              <a:t>lluvia permanente</a:t>
            </a:r>
            <a:endParaRPr lang="es-CO" sz="2000" b="1" dirty="0"/>
          </a:p>
        </p:txBody>
      </p:sp>
      <p:sp>
        <p:nvSpPr>
          <p:cNvPr id="7" name="6 Rectángulo"/>
          <p:cNvSpPr/>
          <p:nvPr/>
        </p:nvSpPr>
        <p:spPr>
          <a:xfrm>
            <a:off x="5039544" y="5064555"/>
            <a:ext cx="3780928" cy="1261884"/>
          </a:xfrm>
          <a:prstGeom prst="rect">
            <a:avLst/>
          </a:prstGeom>
        </p:spPr>
        <p:txBody>
          <a:bodyPr wrap="square">
            <a:spAutoFit/>
          </a:bodyPr>
          <a:lstStyle/>
          <a:p>
            <a:pPr algn="ctr"/>
            <a:r>
              <a:rPr lang="es-CO" sz="2400" b="1" dirty="0"/>
              <a:t>el pan de Dios…que </a:t>
            </a:r>
            <a:r>
              <a:rPr lang="es-CO" sz="2400" b="1" dirty="0" smtClean="0"/>
              <a:t>descendió </a:t>
            </a:r>
            <a:r>
              <a:rPr lang="es-CO" sz="2400" b="1" dirty="0"/>
              <a:t>del cielo y d</a:t>
            </a:r>
            <a:r>
              <a:rPr lang="es-CO" sz="2800" b="1" dirty="0"/>
              <a:t>a </a:t>
            </a:r>
            <a:r>
              <a:rPr lang="es-CO" sz="2400" b="1" dirty="0"/>
              <a:t>vida al mundo</a:t>
            </a:r>
          </a:p>
        </p:txBody>
      </p:sp>
    </p:spTree>
    <p:extLst>
      <p:ext uri="{BB962C8B-B14F-4D97-AF65-F5344CB8AC3E}">
        <p14:creationId xmlns:p14="http://schemas.microsoft.com/office/powerpoint/2010/main" val="1279037279"/>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494964652"/>
              </p:ext>
            </p:extLst>
          </p:nvPr>
        </p:nvGraphicFramePr>
        <p:xfrm>
          <a:off x="457200" y="476672"/>
          <a:ext cx="8229600" cy="56494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5 Rectángulo"/>
          <p:cNvSpPr/>
          <p:nvPr/>
        </p:nvSpPr>
        <p:spPr>
          <a:xfrm>
            <a:off x="827584" y="1628800"/>
            <a:ext cx="2252411" cy="1785104"/>
          </a:xfrm>
          <a:prstGeom prst="rect">
            <a:avLst/>
          </a:prstGeom>
        </p:spPr>
        <p:txBody>
          <a:bodyPr wrap="none">
            <a:spAutoFit/>
          </a:bodyPr>
          <a:lstStyle/>
          <a:p>
            <a:r>
              <a:rPr lang="es-CO" sz="2000" b="1" dirty="0"/>
              <a:t>Cristo es</a:t>
            </a:r>
            <a:r>
              <a:rPr lang="es-CO" sz="2000" b="1" dirty="0" smtClean="0"/>
              <a:t>:</a:t>
            </a:r>
          </a:p>
          <a:p>
            <a:r>
              <a:rPr lang="es-CO" b="1" dirty="0" smtClean="0"/>
              <a:t>Es sol de justicia.</a:t>
            </a:r>
          </a:p>
          <a:p>
            <a:r>
              <a:rPr lang="es-CO" b="1" dirty="0" smtClean="0"/>
              <a:t>La luz perpetua.</a:t>
            </a:r>
          </a:p>
          <a:p>
            <a:r>
              <a:rPr lang="es-CO" b="1" dirty="0" smtClean="0"/>
              <a:t>La lluvia permanente.</a:t>
            </a:r>
          </a:p>
          <a:p>
            <a:r>
              <a:rPr lang="es-CO" b="1" dirty="0" smtClean="0"/>
              <a:t>El pan de vida.</a:t>
            </a:r>
          </a:p>
          <a:p>
            <a:endParaRPr lang="es-CO" dirty="0"/>
          </a:p>
        </p:txBody>
      </p:sp>
    </p:spTree>
    <p:extLst>
      <p:ext uri="{BB962C8B-B14F-4D97-AF65-F5344CB8AC3E}">
        <p14:creationId xmlns:p14="http://schemas.microsoft.com/office/powerpoint/2010/main" val="14297637"/>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47038957"/>
              </p:ext>
            </p:extLst>
          </p:nvPr>
        </p:nvGraphicFramePr>
        <p:xfrm>
          <a:off x="457200" y="548680"/>
          <a:ext cx="8229600" cy="58326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84627321"/>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257825574"/>
              </p:ext>
            </p:extLst>
          </p:nvPr>
        </p:nvGraphicFramePr>
        <p:xfrm>
          <a:off x="457200" y="476672"/>
          <a:ext cx="8229600" cy="61206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82010504"/>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282154"/>
          </a:xfrm>
          <a:solidFill>
            <a:schemeClr val="accent4">
              <a:lumMod val="40000"/>
              <a:lumOff val="60000"/>
            </a:schemeClr>
          </a:solidFill>
          <a:scene3d>
            <a:camera prst="orthographicFront"/>
            <a:lightRig rig="threePt" dir="t"/>
          </a:scene3d>
          <a:sp3d>
            <a:bevelT w="165100" prst="coolSlant"/>
          </a:sp3d>
        </p:spPr>
        <p:txBody>
          <a:bodyPr>
            <a:noAutofit/>
          </a:bodyPr>
          <a:lstStyle/>
          <a:p>
            <a:r>
              <a:rPr lang="es-CO" sz="2800" dirty="0" smtClean="0"/>
              <a:t>«para </a:t>
            </a:r>
            <a:r>
              <a:rPr lang="es-CO" sz="2800" dirty="0"/>
              <a:t>que todos sean uno; como tú, oh Padre, en mí, y yo en ti, que también ellos sean uno en nosotros; para que el mundo crea que tú me </a:t>
            </a:r>
            <a:r>
              <a:rPr lang="es-CO" sz="2800" dirty="0" smtClean="0"/>
              <a:t>enviaste». </a:t>
            </a:r>
            <a:r>
              <a:rPr lang="es-CO" sz="2800" u="sng" dirty="0" smtClean="0"/>
              <a:t>Juan 17:21</a:t>
            </a:r>
            <a:r>
              <a:rPr lang="es-CO" sz="2800" dirty="0" smtClean="0"/>
              <a:t>.</a:t>
            </a:r>
            <a:endParaRPr lang="es-CO" sz="2800" dirty="0"/>
          </a:p>
        </p:txBody>
      </p:sp>
      <p:sp>
        <p:nvSpPr>
          <p:cNvPr id="3" name="2 Marcador de contenido"/>
          <p:cNvSpPr>
            <a:spLocks noGrp="1"/>
          </p:cNvSpPr>
          <p:nvPr>
            <p:ph idx="1"/>
          </p:nvPr>
        </p:nvSpPr>
        <p:spPr>
          <a:xfrm>
            <a:off x="395536" y="4797152"/>
            <a:ext cx="8543480" cy="1944216"/>
          </a:xfrm>
          <a:solidFill>
            <a:schemeClr val="accent4">
              <a:lumMod val="40000"/>
              <a:lumOff val="60000"/>
            </a:schemeClr>
          </a:solidFill>
          <a:scene3d>
            <a:camera prst="orthographicFront"/>
            <a:lightRig rig="threePt" dir="t"/>
          </a:scene3d>
          <a:sp3d>
            <a:bevelT w="165100" prst="coolSlant"/>
          </a:sp3d>
        </p:spPr>
        <p:txBody>
          <a:bodyPr>
            <a:noAutofit/>
          </a:bodyPr>
          <a:lstStyle/>
          <a:p>
            <a:pPr marL="0" indent="0" algn="ctr">
              <a:buNone/>
            </a:pPr>
            <a:r>
              <a:rPr lang="es-CO" sz="2400" dirty="0" smtClean="0"/>
              <a:t>Así como Jesús permanecía con la vista puesta en su Padre, nosotros debemos permanecer, «puestos </a:t>
            </a:r>
            <a:r>
              <a:rPr lang="es-CO" sz="2400" dirty="0"/>
              <a:t>los ojos en Jesús, el autor y consumador de la fe, el cual por el gozo puesto delante de él sufrió la cruz, menospreciando el oprobio, y se sentó a la diestra del trono de </a:t>
            </a:r>
            <a:r>
              <a:rPr lang="es-CO" sz="2400" dirty="0" smtClean="0"/>
              <a:t>Dios». </a:t>
            </a:r>
            <a:r>
              <a:rPr lang="es-CO" sz="2400" u="sng" dirty="0" smtClean="0"/>
              <a:t>Heb.12.2. </a:t>
            </a:r>
            <a:endParaRPr lang="es-CO" sz="2400" u="sng"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3927" y="1844824"/>
            <a:ext cx="2638819" cy="280831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536" y="1844824"/>
            <a:ext cx="3312368" cy="2846527"/>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48266" y="1858699"/>
            <a:ext cx="2190750" cy="279443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88972742"/>
      </p:ext>
    </p:extLst>
  </p:cSld>
  <p:clrMapOvr>
    <a:masterClrMapping/>
  </p:clrMapOvr>
  <p:transition spd="slow">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573923160"/>
              </p:ext>
            </p:extLst>
          </p:nvPr>
        </p:nvGraphicFramePr>
        <p:xfrm>
          <a:off x="457200" y="332656"/>
          <a:ext cx="8229600" cy="6192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10659487"/>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5" name="4 Marcador de contenido"/>
          <p:cNvGraphicFramePr>
            <a:graphicFrameLocks noGrp="1"/>
          </p:cNvGraphicFramePr>
          <p:nvPr>
            <p:ph idx="1"/>
            <p:extLst>
              <p:ext uri="{D42A27DB-BD31-4B8C-83A1-F6EECF244321}">
                <p14:modId xmlns:p14="http://schemas.microsoft.com/office/powerpoint/2010/main" val="606871801"/>
              </p:ext>
            </p:extLst>
          </p:nvPr>
        </p:nvGraphicFramePr>
        <p:xfrm>
          <a:off x="457200" y="332656"/>
          <a:ext cx="8229600" cy="6192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22859545"/>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248821733"/>
              </p:ext>
            </p:extLst>
          </p:nvPr>
        </p:nvGraphicFramePr>
        <p:xfrm>
          <a:off x="457200" y="476672"/>
          <a:ext cx="8229600" cy="56494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26471068"/>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77415942"/>
              </p:ext>
            </p:extLst>
          </p:nvPr>
        </p:nvGraphicFramePr>
        <p:xfrm>
          <a:off x="457200" y="404664"/>
          <a:ext cx="8229600" cy="61206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201259"/>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2074242"/>
          </a:xfrm>
          <a:solidFill>
            <a:schemeClr val="accent4">
              <a:lumMod val="40000"/>
              <a:lumOff val="60000"/>
            </a:schemeClr>
          </a:solidFill>
          <a:scene3d>
            <a:camera prst="orthographicFront"/>
            <a:lightRig rig="threePt" dir="t"/>
          </a:scene3d>
          <a:sp3d>
            <a:bevelT w="165100" prst="coolSlant"/>
          </a:sp3d>
        </p:spPr>
        <p:txBody>
          <a:bodyPr>
            <a:normAutofit/>
          </a:bodyPr>
          <a:lstStyle/>
          <a:p>
            <a:r>
              <a:rPr lang="es-CO" sz="3200" b="1" dirty="0" smtClean="0"/>
              <a:t>Ir a Cristo implica </a:t>
            </a:r>
            <a:r>
              <a:rPr lang="es-CO" sz="3200" b="1" dirty="0" smtClean="0"/>
              <a:t>descansar </a:t>
            </a:r>
            <a:r>
              <a:rPr lang="es-CO" sz="3200" b="1" dirty="0" smtClean="0"/>
              <a:t>de la carga de pecado, caminar con Dios, implica entregarse del todo al servicio de los demás</a:t>
            </a:r>
            <a:r>
              <a:rPr lang="es-CO" sz="5400" b="1" dirty="0" smtClean="0"/>
              <a:t> </a:t>
            </a:r>
            <a:endParaRPr lang="es-CO" sz="5400" b="1" dirty="0"/>
          </a:p>
        </p:txBody>
      </p:sp>
      <p:sp>
        <p:nvSpPr>
          <p:cNvPr id="3" name="2 Marcador de contenido"/>
          <p:cNvSpPr>
            <a:spLocks noGrp="1"/>
          </p:cNvSpPr>
          <p:nvPr>
            <p:ph idx="1"/>
          </p:nvPr>
        </p:nvSpPr>
        <p:spPr>
          <a:xfrm>
            <a:off x="457200" y="5157192"/>
            <a:ext cx="2746648" cy="1117205"/>
          </a:xfrm>
          <a:solidFill>
            <a:schemeClr val="accent4">
              <a:lumMod val="40000"/>
              <a:lumOff val="60000"/>
            </a:schemeClr>
          </a:solidFill>
          <a:scene3d>
            <a:camera prst="orthographicFront"/>
            <a:lightRig rig="threePt" dir="t"/>
          </a:scene3d>
          <a:sp3d>
            <a:bevelT w="165100" prst="coolSlant"/>
          </a:sp3d>
        </p:spPr>
        <p:txBody>
          <a:bodyPr>
            <a:normAutofit fontScale="55000" lnSpcReduction="20000"/>
          </a:bodyPr>
          <a:lstStyle/>
          <a:p>
            <a:pPr marL="0" indent="0" algn="ctr">
              <a:buNone/>
            </a:pPr>
            <a:r>
              <a:rPr lang="es-CO" sz="3600" b="1" dirty="0" smtClean="0"/>
              <a:t>Adorar a Dios cambia las cargas en bendiciones, y transforma el carácter.</a:t>
            </a:r>
            <a:endParaRPr lang="es-CO" sz="3600" b="1"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2636912"/>
            <a:ext cx="2808312" cy="201242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7864" y="2636912"/>
            <a:ext cx="2497339" cy="201242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2160" y="2636912"/>
            <a:ext cx="2736304" cy="2012431"/>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012160" y="5157192"/>
            <a:ext cx="2854317" cy="1015663"/>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000" b="1" dirty="0"/>
              <a:t>Y</a:t>
            </a:r>
            <a:r>
              <a:rPr lang="es-CO" sz="2000" b="1" dirty="0" smtClean="0"/>
              <a:t> a la ves, poco </a:t>
            </a:r>
            <a:r>
              <a:rPr lang="es-CO" sz="2000" b="1" dirty="0"/>
              <a:t>a poco nos hace aptos para el reino de los </a:t>
            </a:r>
            <a:r>
              <a:rPr lang="es-CO" sz="2000" b="1" dirty="0" smtClean="0"/>
              <a:t>cielos.</a:t>
            </a:r>
            <a:endParaRPr lang="es-CO" sz="2000" b="1" dirty="0"/>
          </a:p>
        </p:txBody>
      </p:sp>
      <p:pic>
        <p:nvPicPr>
          <p:cNvPr id="1031"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47864" y="4860749"/>
            <a:ext cx="2497339" cy="18806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33958322"/>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25248546"/>
              </p:ext>
            </p:extLst>
          </p:nvPr>
        </p:nvGraphicFramePr>
        <p:xfrm>
          <a:off x="457200" y="404664"/>
          <a:ext cx="8229600" cy="60486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97608436"/>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856106762"/>
              </p:ext>
            </p:extLst>
          </p:nvPr>
        </p:nvGraphicFramePr>
        <p:xfrm>
          <a:off x="457200" y="332656"/>
          <a:ext cx="8229600" cy="61206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25860464"/>
      </p:ext>
    </p:extLst>
  </p:cSld>
  <p:clrMapOvr>
    <a:masterClrMapping/>
  </p:clrMapOvr>
  <p:transition spd="slow">
    <p:wheel spokes="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46854" y="16674"/>
            <a:ext cx="8229600" cy="1852168"/>
          </a:xfrm>
          <a:solidFill>
            <a:schemeClr val="accent4">
              <a:lumMod val="40000"/>
              <a:lumOff val="60000"/>
            </a:schemeClr>
          </a:solidFill>
          <a:scene3d>
            <a:camera prst="orthographicFront"/>
            <a:lightRig rig="threePt" dir="t"/>
          </a:scene3d>
          <a:sp3d>
            <a:bevelT w="165100" prst="coolSlant"/>
          </a:sp3d>
        </p:spPr>
        <p:txBody>
          <a:bodyPr/>
          <a:lstStyle/>
          <a:p>
            <a:pPr marL="0" indent="0" algn="ctr">
              <a:buNone/>
            </a:pPr>
            <a:r>
              <a:rPr lang="es-CO" dirty="0"/>
              <a:t>Mantengamos nuestros ojos fijos en Cristo y </a:t>
            </a:r>
            <a:r>
              <a:rPr lang="es-CO" dirty="0" smtClean="0"/>
              <a:t>él </a:t>
            </a:r>
            <a:r>
              <a:rPr lang="es-CO" dirty="0"/>
              <a:t>nos </a:t>
            </a:r>
            <a:r>
              <a:rPr lang="es-CO" dirty="0" smtClean="0"/>
              <a:t>guardará. Sólo </a:t>
            </a:r>
            <a:r>
              <a:rPr lang="es-CO" dirty="0"/>
              <a:t>mirando a </a:t>
            </a:r>
            <a:r>
              <a:rPr lang="es-CO" dirty="0" smtClean="0"/>
              <a:t>Jesús </a:t>
            </a:r>
            <a:r>
              <a:rPr lang="es-CO" dirty="0"/>
              <a:t>seremos salvos. Nada nos </a:t>
            </a:r>
            <a:r>
              <a:rPr lang="es-CO" dirty="0" smtClean="0"/>
              <a:t>arrebatará </a:t>
            </a:r>
            <a:r>
              <a:rPr lang="es-CO" dirty="0"/>
              <a:t>de sus manos. </a:t>
            </a:r>
          </a:p>
        </p:txBody>
      </p:sp>
      <p:sp>
        <p:nvSpPr>
          <p:cNvPr id="4" name="3 Rectángulo"/>
          <p:cNvSpPr/>
          <p:nvPr/>
        </p:nvSpPr>
        <p:spPr>
          <a:xfrm>
            <a:off x="444013" y="5201082"/>
            <a:ext cx="8232441" cy="1661993"/>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800" b="1" dirty="0" smtClean="0"/>
              <a:t>Contemplándole </a:t>
            </a:r>
            <a:r>
              <a:rPr lang="es-CO" sz="2800" b="1" dirty="0"/>
              <a:t>constantemente "somos transformados de gloria en gloria en la misma imagen, como por el </a:t>
            </a:r>
            <a:r>
              <a:rPr lang="es-CO" sz="2800" b="1" dirty="0" smtClean="0"/>
              <a:t>Espíritu </a:t>
            </a:r>
            <a:r>
              <a:rPr lang="es-CO" sz="2800" b="1" dirty="0"/>
              <a:t>del Señor." </a:t>
            </a:r>
            <a:r>
              <a:rPr lang="es-CO" sz="2800" b="1" u="sng" dirty="0"/>
              <a:t>(2 Corintios 3:18)</a:t>
            </a:r>
            <a:r>
              <a:rPr lang="es-CO" sz="2800" b="1" dirty="0"/>
              <a:t>.</a:t>
            </a:r>
          </a:p>
          <a:p>
            <a:endParaRPr lang="es-CO"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2132857"/>
            <a:ext cx="3780420" cy="283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36503" y="2159470"/>
            <a:ext cx="3600400" cy="2807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5090146"/>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24542" y="404664"/>
            <a:ext cx="5194920" cy="2664296"/>
          </a:xfrm>
          <a:scene3d>
            <a:camera prst="isometricOffAxis1Right"/>
            <a:lightRig rig="threePt" dir="t"/>
          </a:scene3d>
        </p:spPr>
        <p:txBody>
          <a:bodyPr>
            <a:normAutofit fontScale="85000" lnSpcReduction="20000"/>
          </a:bodyPr>
          <a:lstStyle/>
          <a:p>
            <a:pPr marL="0" indent="0" algn="ctr">
              <a:buNone/>
            </a:pPr>
            <a:r>
              <a:rPr lang="es-CO" dirty="0" smtClean="0"/>
              <a:t>Así </a:t>
            </a:r>
            <a:r>
              <a:rPr lang="es-CO" dirty="0"/>
              <a:t>fue como los primeros </a:t>
            </a:r>
            <a:r>
              <a:rPr lang="es-CO" dirty="0" smtClean="0"/>
              <a:t>discípulos </a:t>
            </a:r>
            <a:r>
              <a:rPr lang="es-CO" dirty="0"/>
              <a:t>llegaron a ser semejantes a su querido Salvador. Cuando esos </a:t>
            </a:r>
            <a:r>
              <a:rPr lang="es-CO" dirty="0" smtClean="0"/>
              <a:t>discípulos </a:t>
            </a:r>
            <a:r>
              <a:rPr lang="es-CO" dirty="0"/>
              <a:t>oyeron las palabras de </a:t>
            </a:r>
            <a:r>
              <a:rPr lang="es-CO" dirty="0" smtClean="0"/>
              <a:t>Jesús. </a:t>
            </a:r>
            <a:r>
              <a:rPr lang="es-CO" dirty="0"/>
              <a:t>Sintieron la necesidad de ser semejantes a </a:t>
            </a:r>
            <a:r>
              <a:rPr lang="es-CO" dirty="0" smtClean="0"/>
              <a:t>él. </a:t>
            </a:r>
            <a:r>
              <a:rPr lang="es-CO" dirty="0"/>
              <a:t>Lo buscaron, lo encontraron ;y lo siguieron. </a:t>
            </a:r>
          </a:p>
          <a:p>
            <a:endParaRPr lang="es-CO" dirty="0"/>
          </a:p>
        </p:txBody>
      </p:sp>
      <p:sp>
        <p:nvSpPr>
          <p:cNvPr id="4" name="3 Rectángulo"/>
          <p:cNvSpPr/>
          <p:nvPr/>
        </p:nvSpPr>
        <p:spPr>
          <a:xfrm>
            <a:off x="539552" y="3501008"/>
            <a:ext cx="8158965" cy="3046988"/>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400" dirty="0"/>
              <a:t>Estuvieron con </a:t>
            </a:r>
            <a:r>
              <a:rPr lang="es-CO" sz="2400" dirty="0" smtClean="0"/>
              <a:t>él </a:t>
            </a:r>
            <a:r>
              <a:rPr lang="es-CO" sz="2400" dirty="0"/>
              <a:t>como alumnos con su maestro, recibiendo diariamente de sus labios las lecciones de la verdad santa. Lo miraban como los siervos a su señor para aprender sus deberes. Aquellos </a:t>
            </a:r>
            <a:r>
              <a:rPr lang="es-CO" sz="2400" dirty="0" smtClean="0"/>
              <a:t>discípulos </a:t>
            </a:r>
            <a:r>
              <a:rPr lang="es-CO" sz="2400" dirty="0"/>
              <a:t>eran hombres sujetos "a pasiones semejantes a las nuestras." </a:t>
            </a:r>
            <a:r>
              <a:rPr lang="es-CO" sz="2400" u="sng" dirty="0"/>
              <a:t>(Santiago 5:17)</a:t>
            </a:r>
            <a:r>
              <a:rPr lang="es-CO" sz="2400" dirty="0"/>
              <a:t>. </a:t>
            </a:r>
            <a:endParaRPr lang="es-CO" sz="2400" dirty="0" smtClean="0"/>
          </a:p>
          <a:p>
            <a:pPr algn="ctr"/>
            <a:endParaRPr lang="es-CO" sz="2400" b="1" dirty="0"/>
          </a:p>
          <a:p>
            <a:pPr algn="ctr"/>
            <a:r>
              <a:rPr lang="es-CO" sz="2400" b="1" dirty="0" smtClean="0"/>
              <a:t>Ellos </a:t>
            </a:r>
            <a:r>
              <a:rPr lang="es-CO" sz="2400" b="1" dirty="0"/>
              <a:t>tuvieron que pelear la misma batalla con el pecado y necesitaron la misma gracia para vivir una vida santa.</a:t>
            </a:r>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260648"/>
            <a:ext cx="2830373"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69924287"/>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240228232"/>
              </p:ext>
            </p:extLst>
          </p:nvPr>
        </p:nvGraphicFramePr>
        <p:xfrm>
          <a:off x="457200" y="404664"/>
          <a:ext cx="8229600" cy="6192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78425159"/>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131840" y="116632"/>
            <a:ext cx="3384376" cy="2808311"/>
          </a:xfrm>
        </p:spPr>
        <p:txBody>
          <a:bodyPr>
            <a:noAutofit/>
          </a:bodyPr>
          <a:lstStyle/>
          <a:p>
            <a:pPr marL="0" indent="0" algn="ctr">
              <a:buNone/>
            </a:pPr>
            <a:r>
              <a:rPr lang="es-CO" sz="2400" b="1" i="1" dirty="0">
                <a:solidFill>
                  <a:srgbClr val="002060"/>
                </a:solidFill>
              </a:rPr>
              <a:t>Su temperamento ligero y ambicioso fue cediendo al poder transformador de Cristo. La influencia regeneradora del </a:t>
            </a:r>
            <a:r>
              <a:rPr lang="es-CO" sz="2400" b="1" i="1" dirty="0" smtClean="0">
                <a:solidFill>
                  <a:srgbClr val="002060"/>
                </a:solidFill>
              </a:rPr>
              <a:t>Espíritu </a:t>
            </a:r>
            <a:r>
              <a:rPr lang="es-CO" sz="2400" b="1" i="1" dirty="0">
                <a:solidFill>
                  <a:srgbClr val="002060"/>
                </a:solidFill>
              </a:rPr>
              <a:t>Santo </a:t>
            </a:r>
            <a:r>
              <a:rPr lang="es-CO" sz="2400" b="1" i="1" dirty="0" smtClean="0">
                <a:solidFill>
                  <a:srgbClr val="002060"/>
                </a:solidFill>
              </a:rPr>
              <a:t>renovó </a:t>
            </a:r>
            <a:r>
              <a:rPr lang="es-CO" sz="2400" b="1" i="1" dirty="0">
                <a:solidFill>
                  <a:srgbClr val="002060"/>
                </a:solidFill>
              </a:rPr>
              <a:t>su </a:t>
            </a:r>
            <a:r>
              <a:rPr lang="es-CO" sz="2400" b="1" i="1" dirty="0" smtClean="0">
                <a:solidFill>
                  <a:srgbClr val="002060"/>
                </a:solidFill>
              </a:rPr>
              <a:t>corazón. </a:t>
            </a:r>
            <a:r>
              <a:rPr lang="es-CO" sz="2400" b="1" i="1" dirty="0">
                <a:solidFill>
                  <a:srgbClr val="002060"/>
                </a:solidFill>
              </a:rPr>
              <a:t>El poder del amor de Cristo </a:t>
            </a:r>
            <a:r>
              <a:rPr lang="es-CO" sz="2400" b="1" i="1" dirty="0" smtClean="0">
                <a:solidFill>
                  <a:srgbClr val="002060"/>
                </a:solidFill>
              </a:rPr>
              <a:t>transformó </a:t>
            </a:r>
            <a:r>
              <a:rPr lang="es-CO" sz="2400" b="1" i="1" dirty="0">
                <a:solidFill>
                  <a:srgbClr val="002060"/>
                </a:solidFill>
              </a:rPr>
              <a:t>su </a:t>
            </a:r>
            <a:r>
              <a:rPr lang="es-CO" sz="2400" b="1" i="1" dirty="0" smtClean="0">
                <a:solidFill>
                  <a:srgbClr val="002060"/>
                </a:solidFill>
              </a:rPr>
              <a:t>carácter. </a:t>
            </a:r>
            <a:endParaRPr lang="es-CO" sz="2400" b="1" i="1" dirty="0">
              <a:solidFill>
                <a:srgbClr val="002060"/>
              </a:solidFill>
            </a:endParaRP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42565" y="980728"/>
            <a:ext cx="2232248" cy="226080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0968" y="980728"/>
            <a:ext cx="2520280" cy="226080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90586" y="4221088"/>
            <a:ext cx="7848872" cy="2246769"/>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800" dirty="0"/>
              <a:t>Este es el resultado seguro de la </a:t>
            </a:r>
            <a:r>
              <a:rPr lang="es-CO" sz="2800" dirty="0" smtClean="0"/>
              <a:t>unión </a:t>
            </a:r>
            <a:r>
              <a:rPr lang="es-CO" sz="2800" dirty="0"/>
              <a:t>con </a:t>
            </a:r>
            <a:r>
              <a:rPr lang="es-CO" sz="2800" dirty="0" smtClean="0"/>
              <a:t>Jesús. </a:t>
            </a:r>
            <a:r>
              <a:rPr lang="es-CO" sz="2800" dirty="0"/>
              <a:t>Cuando Cristo mora en el </a:t>
            </a:r>
            <a:r>
              <a:rPr lang="es-CO" sz="2800" dirty="0" smtClean="0"/>
              <a:t>corazón </a:t>
            </a:r>
            <a:r>
              <a:rPr lang="es-CO" sz="2800" dirty="0"/>
              <a:t>se transforma el ser entero. El </a:t>
            </a:r>
            <a:r>
              <a:rPr lang="es-CO" sz="2800" dirty="0" smtClean="0"/>
              <a:t>espíritu </a:t>
            </a:r>
            <a:r>
              <a:rPr lang="es-CO" sz="2800" dirty="0"/>
              <a:t>de Cristo y su amor ablandan el </a:t>
            </a:r>
            <a:r>
              <a:rPr lang="es-CO" sz="2800" dirty="0" smtClean="0"/>
              <a:t>corazón, </a:t>
            </a:r>
            <a:r>
              <a:rPr lang="es-CO" sz="2800" dirty="0"/>
              <a:t>subyugan el alma, y levantan los pensamientos y deseos hacia Dios y el cielo.</a:t>
            </a:r>
          </a:p>
        </p:txBody>
      </p:sp>
      <p:sp>
        <p:nvSpPr>
          <p:cNvPr id="5" name="4 Rectángulo"/>
          <p:cNvSpPr/>
          <p:nvPr/>
        </p:nvSpPr>
        <p:spPr>
          <a:xfrm>
            <a:off x="72695" y="3501008"/>
            <a:ext cx="3095463" cy="461665"/>
          </a:xfrm>
          <a:prstGeom prst="rect">
            <a:avLst/>
          </a:prstGeom>
        </p:spPr>
        <p:txBody>
          <a:bodyPr wrap="none">
            <a:spAutoFit/>
          </a:bodyPr>
          <a:lstStyle/>
          <a:p>
            <a:r>
              <a:rPr lang="es-CO" sz="2400" b="1" dirty="0" smtClean="0"/>
              <a:t>Al recibir el poder dijo:</a:t>
            </a:r>
            <a:endParaRPr lang="es-CO" sz="2400" b="1" dirty="0"/>
          </a:p>
        </p:txBody>
      </p:sp>
      <p:sp>
        <p:nvSpPr>
          <p:cNvPr id="6" name="5 Rectángulo"/>
          <p:cNvSpPr/>
          <p:nvPr/>
        </p:nvSpPr>
        <p:spPr>
          <a:xfrm>
            <a:off x="6156175" y="3418493"/>
            <a:ext cx="3139449" cy="461665"/>
          </a:xfrm>
          <a:prstGeom prst="rect">
            <a:avLst/>
          </a:prstGeom>
        </p:spPr>
        <p:txBody>
          <a:bodyPr wrap="none">
            <a:spAutoFit/>
          </a:bodyPr>
          <a:lstStyle/>
          <a:p>
            <a:r>
              <a:rPr lang="es-CO" sz="2400" b="1" dirty="0" smtClean="0"/>
              <a:t>De </a:t>
            </a:r>
            <a:r>
              <a:rPr lang="es-CO" sz="2400" b="1" dirty="0"/>
              <a:t>lo que tengo te doy </a:t>
            </a:r>
          </a:p>
        </p:txBody>
      </p:sp>
    </p:spTree>
    <p:extLst>
      <p:ext uri="{BB962C8B-B14F-4D97-AF65-F5344CB8AC3E}">
        <p14:creationId xmlns:p14="http://schemas.microsoft.com/office/powerpoint/2010/main" val="2486024035"/>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330824" cy="4392489"/>
          </a:xfrm>
          <a:solidFill>
            <a:schemeClr val="accent4">
              <a:lumMod val="40000"/>
              <a:lumOff val="60000"/>
            </a:schemeClr>
          </a:solidFill>
          <a:scene3d>
            <a:camera prst="orthographicFront"/>
            <a:lightRig rig="threePt" dir="t"/>
          </a:scene3d>
          <a:sp3d>
            <a:bevelT w="165100" prst="coolSlant"/>
          </a:sp3d>
        </p:spPr>
        <p:txBody>
          <a:bodyPr>
            <a:normAutofit fontScale="77500" lnSpcReduction="20000"/>
          </a:bodyPr>
          <a:lstStyle/>
          <a:p>
            <a:pPr marL="0" indent="0" algn="ctr">
              <a:buNone/>
            </a:pPr>
            <a:r>
              <a:rPr lang="es-CO" dirty="0"/>
              <a:t>Cuando Cristo </a:t>
            </a:r>
            <a:r>
              <a:rPr lang="es-CO" dirty="0" smtClean="0"/>
              <a:t>ascendió </a:t>
            </a:r>
            <a:r>
              <a:rPr lang="es-CO" dirty="0"/>
              <a:t>al cielo, la </a:t>
            </a:r>
            <a:r>
              <a:rPr lang="es-CO" dirty="0" smtClean="0"/>
              <a:t>sensación </a:t>
            </a:r>
            <a:r>
              <a:rPr lang="es-CO" dirty="0"/>
              <a:t>de su presencia </a:t>
            </a:r>
            <a:r>
              <a:rPr lang="es-CO" dirty="0" smtClean="0"/>
              <a:t>permaneció aún </a:t>
            </a:r>
            <a:r>
              <a:rPr lang="es-CO" dirty="0"/>
              <a:t>con sus </a:t>
            </a:r>
            <a:r>
              <a:rPr lang="es-CO" dirty="0" smtClean="0"/>
              <a:t>discípulos. </a:t>
            </a:r>
            <a:r>
              <a:rPr lang="es-CO" dirty="0"/>
              <a:t>Era una presencia personal llena de luz y amor. </a:t>
            </a:r>
            <a:r>
              <a:rPr lang="es-CO" dirty="0" smtClean="0"/>
              <a:t>Jesús, </a:t>
            </a:r>
            <a:r>
              <a:rPr lang="es-CO" dirty="0"/>
              <a:t>el Salvador, que </a:t>
            </a:r>
            <a:r>
              <a:rPr lang="es-CO" dirty="0" smtClean="0"/>
              <a:t>había </a:t>
            </a:r>
            <a:r>
              <a:rPr lang="es-CO" dirty="0"/>
              <a:t>caminado, hablado, y orado con ellos, el que </a:t>
            </a:r>
            <a:r>
              <a:rPr lang="es-CO" dirty="0" smtClean="0"/>
              <a:t>había </a:t>
            </a:r>
            <a:r>
              <a:rPr lang="es-CO" dirty="0"/>
              <a:t>alentado y confortado sus corazones, fue arrebatado al cielo mientras el mensaje de paz estaba </a:t>
            </a:r>
            <a:r>
              <a:rPr lang="es-CO" dirty="0" smtClean="0"/>
              <a:t>todavía </a:t>
            </a:r>
            <a:r>
              <a:rPr lang="es-CO" dirty="0"/>
              <a:t>en sus labios y los acentos de su voz llegaban hasta ellos</a:t>
            </a:r>
            <a:r>
              <a:rPr lang="es-CO" dirty="0" smtClean="0"/>
              <a:t>:</a:t>
            </a:r>
            <a:endParaRPr lang="es-CO"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332656"/>
            <a:ext cx="3888432" cy="4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115616" y="5085184"/>
            <a:ext cx="7056784" cy="1384995"/>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800" dirty="0"/>
              <a:t>" Y yo estoy con vosotros todos los días, hasta el fin del mundo". </a:t>
            </a:r>
            <a:r>
              <a:rPr lang="es-CO" sz="2800" b="1" u="sng" dirty="0" smtClean="0"/>
              <a:t>(</a:t>
            </a:r>
            <a:r>
              <a:rPr lang="es-CO" sz="2800" b="1" u="sng" dirty="0"/>
              <a:t>Mateo 28:20)</a:t>
            </a:r>
            <a:r>
              <a:rPr lang="es-CO" sz="2800" b="1" dirty="0"/>
              <a:t> </a:t>
            </a:r>
            <a:r>
              <a:rPr lang="es-CO" sz="2800" dirty="0"/>
              <a:t>y una nube de </a:t>
            </a:r>
            <a:r>
              <a:rPr lang="es-CO" sz="2800" dirty="0" smtClean="0"/>
              <a:t>ángeles </a:t>
            </a:r>
            <a:r>
              <a:rPr lang="es-CO" sz="2800" dirty="0"/>
              <a:t>lo </a:t>
            </a:r>
            <a:r>
              <a:rPr lang="es-CO" sz="2800" dirty="0" smtClean="0"/>
              <a:t>recibió. </a:t>
            </a:r>
            <a:endParaRPr lang="es-CO" sz="2800" dirty="0"/>
          </a:p>
        </p:txBody>
      </p:sp>
    </p:spTree>
    <p:extLst>
      <p:ext uri="{BB962C8B-B14F-4D97-AF65-F5344CB8AC3E}">
        <p14:creationId xmlns:p14="http://schemas.microsoft.com/office/powerpoint/2010/main" val="3958122265"/>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1944216"/>
          </a:xfrm>
          <a:solidFill>
            <a:schemeClr val="accent4">
              <a:lumMod val="40000"/>
              <a:lumOff val="60000"/>
            </a:schemeClr>
          </a:solidFill>
          <a:scene3d>
            <a:camera prst="orthographicFront"/>
            <a:lightRig rig="threePt" dir="t"/>
          </a:scene3d>
          <a:sp3d>
            <a:bevelT w="165100" prst="coolSlant"/>
          </a:sp3d>
        </p:spPr>
        <p:txBody>
          <a:bodyPr>
            <a:normAutofit fontScale="92500" lnSpcReduction="20000"/>
          </a:bodyPr>
          <a:lstStyle/>
          <a:p>
            <a:pPr marL="0" indent="0">
              <a:buNone/>
            </a:pPr>
            <a:r>
              <a:rPr lang="es-CO" dirty="0" smtClean="0"/>
              <a:t>Había </a:t>
            </a:r>
            <a:r>
              <a:rPr lang="es-CO" dirty="0"/>
              <a:t>ascendido al cielo en forma humana. </a:t>
            </a:r>
            <a:r>
              <a:rPr lang="es-CO" dirty="0" smtClean="0"/>
              <a:t>Sabían </a:t>
            </a:r>
            <a:r>
              <a:rPr lang="es-CO" dirty="0"/>
              <a:t>que estaba delante del trono de Dios como su Amigo y Salvador, que sus </a:t>
            </a:r>
            <a:r>
              <a:rPr lang="es-CO" dirty="0" smtClean="0"/>
              <a:t>simpatías </a:t>
            </a:r>
            <a:r>
              <a:rPr lang="es-CO" dirty="0"/>
              <a:t>no </a:t>
            </a:r>
            <a:r>
              <a:rPr lang="es-CO" dirty="0" smtClean="0"/>
              <a:t>habían </a:t>
            </a:r>
            <a:r>
              <a:rPr lang="es-CO" dirty="0"/>
              <a:t>cambiado y que </a:t>
            </a:r>
            <a:r>
              <a:rPr lang="es-CO" dirty="0" smtClean="0"/>
              <a:t>todavía </a:t>
            </a:r>
            <a:r>
              <a:rPr lang="es-CO" dirty="0"/>
              <a:t>se identificaba con la humanidad doliente. </a:t>
            </a:r>
            <a:endParaRPr lang="es-CO" dirty="0" smtClean="0"/>
          </a:p>
        </p:txBody>
      </p:sp>
      <p:sp>
        <p:nvSpPr>
          <p:cNvPr id="4" name="3 Rectángulo"/>
          <p:cNvSpPr/>
          <p:nvPr/>
        </p:nvSpPr>
        <p:spPr>
          <a:xfrm>
            <a:off x="611560" y="2969972"/>
            <a:ext cx="4968552" cy="1938992"/>
          </a:xfrm>
          <a:prstGeom prst="rect">
            <a:avLst/>
          </a:prstGeom>
        </p:spPr>
        <p:txBody>
          <a:bodyPr wrap="square">
            <a:spAutoFit/>
          </a:bodyPr>
          <a:lstStyle/>
          <a:p>
            <a:r>
              <a:rPr lang="es-CO" sz="2400" b="1" dirty="0"/>
              <a:t>El presentaba delante de Dios los </a:t>
            </a:r>
            <a:r>
              <a:rPr lang="es-CO" sz="2400" b="1" dirty="0" smtClean="0"/>
              <a:t>méritos </a:t>
            </a:r>
            <a:r>
              <a:rPr lang="es-CO" sz="2400" b="1" dirty="0"/>
              <a:t>de su preciosa </a:t>
            </a:r>
            <a:r>
              <a:rPr lang="es-CO" sz="2400" b="1" dirty="0" smtClean="0"/>
              <a:t>sango, </a:t>
            </a:r>
            <a:r>
              <a:rPr lang="es-CO" sz="2400" b="1" dirty="0"/>
              <a:t>mostrando sus pies y manos heridos como memoria del precio que </a:t>
            </a:r>
            <a:r>
              <a:rPr lang="es-CO" sz="2400" b="1" dirty="0" smtClean="0"/>
              <a:t>había </a:t>
            </a:r>
            <a:r>
              <a:rPr lang="es-CO" sz="2400" b="1" dirty="0"/>
              <a:t>pagado </a:t>
            </a:r>
            <a:r>
              <a:rPr lang="es-CO" sz="2400" b="1" dirty="0" smtClean="0"/>
              <a:t>por sus </a:t>
            </a:r>
            <a:r>
              <a:rPr lang="es-CO" sz="2400" b="1" dirty="0"/>
              <a:t>redimidos.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03180" y="2708920"/>
            <a:ext cx="3152800" cy="2461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611560" y="5445224"/>
            <a:ext cx="8208912" cy="830997"/>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400" dirty="0" smtClean="0"/>
              <a:t>Sabían </a:t>
            </a:r>
            <a:r>
              <a:rPr lang="es-CO" sz="2400" dirty="0"/>
              <a:t>que </a:t>
            </a:r>
            <a:r>
              <a:rPr lang="es-CO" sz="2400" dirty="0" smtClean="0"/>
              <a:t>él había </a:t>
            </a:r>
            <a:r>
              <a:rPr lang="es-CO" sz="2400" dirty="0"/>
              <a:t>ascendido al cielo para prepararles un lugar y que </a:t>
            </a:r>
            <a:r>
              <a:rPr lang="es-CO" sz="2400" dirty="0" smtClean="0"/>
              <a:t>regresaría </a:t>
            </a:r>
            <a:r>
              <a:rPr lang="es-CO" sz="2400" dirty="0"/>
              <a:t>para llevarlos consigo.</a:t>
            </a:r>
          </a:p>
        </p:txBody>
      </p:sp>
    </p:spTree>
    <p:extLst>
      <p:ext uri="{BB962C8B-B14F-4D97-AF65-F5344CB8AC3E}">
        <p14:creationId xmlns:p14="http://schemas.microsoft.com/office/powerpoint/2010/main" val="875525032"/>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2" name="1 Marcador de contenido"/>
          <p:cNvGraphicFramePr>
            <a:graphicFrameLocks noGrp="1"/>
          </p:cNvGraphicFramePr>
          <p:nvPr>
            <p:ph idx="1"/>
            <p:extLst>
              <p:ext uri="{D42A27DB-BD31-4B8C-83A1-F6EECF244321}">
                <p14:modId xmlns:p14="http://schemas.microsoft.com/office/powerpoint/2010/main" val="3818084044"/>
              </p:ext>
            </p:extLst>
          </p:nvPr>
        </p:nvGraphicFramePr>
        <p:xfrm>
          <a:off x="457200" y="476672"/>
          <a:ext cx="8229600" cy="56494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38810635"/>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b="1" dirty="0" smtClean="0"/>
              <a:t>Tu salvación y la mía tubo un gran costo: La humillación del Hijo de Dios </a:t>
            </a:r>
            <a:endParaRPr lang="es-CO" b="1" dirty="0"/>
          </a:p>
        </p:txBody>
      </p:sp>
      <p:sp>
        <p:nvSpPr>
          <p:cNvPr id="3" name="2 Marcador de contenido"/>
          <p:cNvSpPr>
            <a:spLocks noGrp="1"/>
          </p:cNvSpPr>
          <p:nvPr>
            <p:ph idx="1"/>
          </p:nvPr>
        </p:nvSpPr>
        <p:spPr>
          <a:xfrm>
            <a:off x="457200" y="5229200"/>
            <a:ext cx="8229600" cy="1152128"/>
          </a:xfrm>
          <a:solidFill>
            <a:schemeClr val="accent4">
              <a:lumMod val="40000"/>
              <a:lumOff val="60000"/>
            </a:schemeClr>
          </a:solidFill>
          <a:scene3d>
            <a:camera prst="orthographicFront"/>
            <a:lightRig rig="threePt" dir="t"/>
          </a:scene3d>
          <a:sp3d>
            <a:bevelT w="165100" prst="coolSlant"/>
          </a:sp3d>
        </p:spPr>
        <p:txBody>
          <a:bodyPr>
            <a:noAutofit/>
          </a:bodyPr>
          <a:lstStyle/>
          <a:p>
            <a:pPr marL="0" indent="0" algn="ctr">
              <a:buNone/>
            </a:pPr>
            <a:r>
              <a:rPr lang="es-CO" sz="3600" b="1" dirty="0" smtClean="0"/>
              <a:t>La primera parte de la misión está cumplida</a:t>
            </a:r>
            <a:endParaRPr lang="es-CO" sz="3600" b="1"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752" y="2364321"/>
            <a:ext cx="2016224" cy="216023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2348880"/>
            <a:ext cx="2070224" cy="216023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337" y="2364321"/>
            <a:ext cx="1800399" cy="219112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04248" y="2333438"/>
            <a:ext cx="2088232" cy="219112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31069888"/>
      </p:ext>
    </p:extLst>
  </p:cSld>
  <p:clrMapOvr>
    <a:masterClrMapping/>
  </p:clrMapOvr>
  <p:transition spd="slow">
    <p:cove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a:bodyPr>
          <a:lstStyle/>
          <a:p>
            <a:r>
              <a:rPr lang="es-CO" b="1" dirty="0" smtClean="0"/>
              <a:t>A segunda parte es tuya</a:t>
            </a:r>
            <a:endParaRPr lang="es-CO" b="1" dirty="0"/>
          </a:p>
        </p:txBody>
      </p:sp>
      <p:sp>
        <p:nvSpPr>
          <p:cNvPr id="3" name="2 Marcador de contenido"/>
          <p:cNvSpPr>
            <a:spLocks noGrp="1"/>
          </p:cNvSpPr>
          <p:nvPr>
            <p:ph idx="1"/>
          </p:nvPr>
        </p:nvSpPr>
        <p:spPr>
          <a:xfrm>
            <a:off x="457200" y="5373216"/>
            <a:ext cx="8229600" cy="1224136"/>
          </a:xfrm>
          <a:solidFill>
            <a:schemeClr val="accent4">
              <a:lumMod val="40000"/>
              <a:lumOff val="60000"/>
            </a:schemeClr>
          </a:solidFill>
          <a:scene3d>
            <a:camera prst="orthographicFront"/>
            <a:lightRig rig="threePt" dir="t"/>
          </a:scene3d>
          <a:sp3d>
            <a:bevelT w="165100" prst="coolSlant"/>
          </a:sp3d>
        </p:spPr>
        <p:txBody>
          <a:bodyPr>
            <a:noAutofit/>
          </a:bodyPr>
          <a:lstStyle/>
          <a:p>
            <a:pPr marL="0" indent="0" algn="ctr">
              <a:buNone/>
            </a:pPr>
            <a:r>
              <a:rPr lang="es-CO" sz="3600" b="1" dirty="0" smtClean="0"/>
              <a:t>Nadie la puede hacer por ti, esa es personal. Si no lo haces te perderás.</a:t>
            </a:r>
            <a:endParaRPr lang="es-CO" sz="3600" b="1" dirty="0"/>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01" y="1907234"/>
            <a:ext cx="2376264" cy="2896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544" y="1907234"/>
            <a:ext cx="2376264" cy="2896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59832" y="1907234"/>
            <a:ext cx="3096344" cy="2896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876256" y="1948782"/>
            <a:ext cx="1728192" cy="1477328"/>
          </a:xfrm>
          <a:prstGeom prst="rect">
            <a:avLst/>
          </a:prstGeom>
        </p:spPr>
        <p:txBody>
          <a:bodyPr wrap="square">
            <a:spAutoFit/>
          </a:bodyPr>
          <a:lstStyle/>
          <a:p>
            <a:r>
              <a:rPr lang="es-CO" sz="2400" b="1" dirty="0"/>
              <a:t>El Espíritu Santo te capacitará</a:t>
            </a:r>
          </a:p>
          <a:p>
            <a:endParaRPr lang="es-CO" dirty="0"/>
          </a:p>
        </p:txBody>
      </p:sp>
    </p:spTree>
    <p:extLst>
      <p:ext uri="{BB962C8B-B14F-4D97-AF65-F5344CB8AC3E}">
        <p14:creationId xmlns:p14="http://schemas.microsoft.com/office/powerpoint/2010/main" val="2401269392"/>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731592132"/>
              </p:ext>
            </p:extLst>
          </p:nvPr>
        </p:nvGraphicFramePr>
        <p:xfrm>
          <a:off x="467544" y="548680"/>
          <a:ext cx="5976664" cy="56494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50"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444208" y="548680"/>
            <a:ext cx="2520280" cy="280831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444208" y="3501008"/>
            <a:ext cx="2520280" cy="273630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77901604"/>
      </p:ext>
    </p:extLst>
  </p:cSld>
  <p:clrMapOvr>
    <a:masterClrMapping/>
  </p:clrMapOvr>
  <p:transition spd="slow">
    <p:cove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209501470"/>
              </p:ext>
            </p:extLst>
          </p:nvPr>
        </p:nvGraphicFramePr>
        <p:xfrm>
          <a:off x="457200" y="404664"/>
          <a:ext cx="8229600" cy="61206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27584312"/>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dirty="0" smtClean="0"/>
              <a:t>Recuerda: Cristo oró por ti, y por mi, antes que naciéramos</a:t>
            </a:r>
            <a:endParaRPr lang="es-CO" dirty="0"/>
          </a:p>
        </p:txBody>
      </p:sp>
      <p:sp>
        <p:nvSpPr>
          <p:cNvPr id="3" name="2 Marcador de contenido"/>
          <p:cNvSpPr>
            <a:spLocks noGrp="1"/>
          </p:cNvSpPr>
          <p:nvPr>
            <p:ph idx="1"/>
          </p:nvPr>
        </p:nvSpPr>
        <p:spPr>
          <a:xfrm>
            <a:off x="457200" y="5085184"/>
            <a:ext cx="8229600" cy="1040979"/>
          </a:xfrm>
          <a:solidFill>
            <a:schemeClr val="accent4">
              <a:lumMod val="40000"/>
              <a:lumOff val="60000"/>
            </a:schemeClr>
          </a:solidFill>
          <a:scene3d>
            <a:camera prst="orthographicFront"/>
            <a:lightRig rig="threePt" dir="t"/>
          </a:scene3d>
          <a:sp3d>
            <a:bevelT w="165100" prst="coolSlant"/>
          </a:sp3d>
        </p:spPr>
        <p:txBody>
          <a:bodyPr>
            <a:normAutofit lnSpcReduction="10000"/>
          </a:bodyPr>
          <a:lstStyle/>
          <a:p>
            <a:pPr marL="0" indent="0" algn="ctr">
              <a:buNone/>
            </a:pPr>
            <a:r>
              <a:rPr lang="es-CO" dirty="0" smtClean="0"/>
              <a:t>Por tanto, nuestras oraciones no son más que una respuesta sus oraciones. </a:t>
            </a:r>
            <a:endParaRPr lang="es-CO"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1916832"/>
            <a:ext cx="3312368" cy="275404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544" y="1916832"/>
            <a:ext cx="4104456" cy="275404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0869306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33467"/>
          </a:xfrm>
          <a:solidFill>
            <a:schemeClr val="bg2">
              <a:lumMod val="75000"/>
            </a:schemeClr>
          </a:solidFill>
        </p:spPr>
        <p:txBody>
          <a:bodyPr/>
          <a:lstStyle/>
          <a:p>
            <a:pPr marL="0" indent="0">
              <a:buNone/>
            </a:pPr>
            <a:r>
              <a:rPr lang="es-CO" sz="4800" b="1" dirty="0" smtClean="0"/>
              <a:t>Este tema:</a:t>
            </a:r>
          </a:p>
          <a:p>
            <a:pPr marL="0" indent="0">
              <a:buNone/>
            </a:pPr>
            <a:r>
              <a:rPr lang="es-CO" sz="4800" b="1" dirty="0" smtClean="0">
                <a:solidFill>
                  <a:srgbClr val="FF0000"/>
                </a:solidFill>
              </a:rPr>
              <a:t>EL </a:t>
            </a:r>
            <a:r>
              <a:rPr lang="es-CO" sz="4800" b="1" dirty="0">
                <a:solidFill>
                  <a:srgbClr val="FF0000"/>
                </a:solidFill>
              </a:rPr>
              <a:t>SECRETO DEL </a:t>
            </a:r>
            <a:r>
              <a:rPr lang="es-CO" sz="4800" b="1" dirty="0" smtClean="0">
                <a:solidFill>
                  <a:srgbClr val="FF0000"/>
                </a:solidFill>
              </a:rPr>
              <a:t>CRECIMIENTO</a:t>
            </a:r>
          </a:p>
          <a:p>
            <a:pPr marL="0" indent="0">
              <a:buNone/>
            </a:pPr>
            <a:r>
              <a:rPr lang="es-CO" sz="4800" b="1" dirty="0" smtClean="0"/>
              <a:t>Fue extraído del Camino a Cristo</a:t>
            </a:r>
          </a:p>
          <a:p>
            <a:pPr marL="0" indent="0">
              <a:buNone/>
            </a:pPr>
            <a:r>
              <a:rPr lang="es-CO" sz="4800" b="1" dirty="0" smtClean="0"/>
              <a:t>Capitulo 8.</a:t>
            </a:r>
            <a:endParaRPr lang="es-CO" sz="4800" b="1" dirty="0"/>
          </a:p>
          <a:p>
            <a:endParaRPr lang="es-CO" dirty="0"/>
          </a:p>
        </p:txBody>
      </p:sp>
    </p:spTree>
    <p:extLst>
      <p:ext uri="{BB962C8B-B14F-4D97-AF65-F5344CB8AC3E}">
        <p14:creationId xmlns:p14="http://schemas.microsoft.com/office/powerpoint/2010/main" val="1569590080"/>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803</TotalTime>
  <Words>3185</Words>
  <Application>Microsoft Office PowerPoint</Application>
  <PresentationFormat>Presentación en pantalla (4:3)</PresentationFormat>
  <Paragraphs>100</Paragraphs>
  <Slides>32</Slides>
  <Notes>0</Notes>
  <HiddenSlides>0</HiddenSlides>
  <MMClips>0</MMClips>
  <ScaleCrop>false</ScaleCrop>
  <HeadingPairs>
    <vt:vector size="4" baseType="variant">
      <vt:variant>
        <vt:lpstr>Tema</vt:lpstr>
      </vt:variant>
      <vt:variant>
        <vt:i4>1</vt:i4>
      </vt:variant>
      <vt:variant>
        <vt:lpstr>Títulos de diapositiva</vt:lpstr>
      </vt:variant>
      <vt:variant>
        <vt:i4>32</vt:i4>
      </vt:variant>
    </vt:vector>
  </HeadingPairs>
  <TitlesOfParts>
    <vt:vector size="33" baseType="lpstr">
      <vt:lpstr>Tema de Office</vt:lpstr>
      <vt:lpstr>Presentación de PowerPoint</vt:lpstr>
      <vt:lpstr>EL SECRETO DEL CRECIMIENTO</vt:lpstr>
      <vt:lpstr>Presentación de PowerPoint</vt:lpstr>
      <vt:lpstr>Presentación de PowerPoint</vt:lpstr>
      <vt:lpstr>El milagro del nuevo nacimiento</vt:lpstr>
      <vt:lpstr>Presentación de PowerPoint</vt:lpstr>
      <vt:lpstr>Presentación de PowerPoint</vt:lpstr>
      <vt:lpstr>Presentación de PowerPoint</vt:lpstr>
      <vt:lpstr>Presentación de PowerPoint</vt:lpstr>
      <vt:lpstr>Presentación de PowerPoint</vt:lpstr>
      <vt:lpstr>Presentación de PowerPoint</vt:lpstr>
      <vt:lpstr>«para que todos sean uno; como tú, oh Padre, en mí, y yo en ti, que también ellos sean uno en nosotros; para que el mundo crea que tú me enviaste». Juan 17:21.</vt:lpstr>
      <vt:lpstr>Presentación de PowerPoint</vt:lpstr>
      <vt:lpstr>Presentación de PowerPoint</vt:lpstr>
      <vt:lpstr>Presentación de PowerPoint</vt:lpstr>
      <vt:lpstr>Presentación de PowerPoint</vt:lpstr>
      <vt:lpstr>Ir a Cristo implica descansar de la carga de pecado, caminar con Dios, implica entregarse del todo al servicio de los demás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Tu salvación y la mía tubo un gran costo: La humillación del Hijo de Dios </vt:lpstr>
      <vt:lpstr>A segunda parte es tuya</vt:lpstr>
      <vt:lpstr>Presentación de PowerPoint</vt:lpstr>
      <vt:lpstr>Presentación de PowerPoint</vt:lpstr>
      <vt:lpstr>Recuerda: Cristo oró por ti, y por mi, antes que naciéramos</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SECRETO DEL CRECIMIENTO</dc:title>
  <dc:creator>TEMAS DE FE</dc:creator>
  <cp:lastModifiedBy>TEMAS DE FE</cp:lastModifiedBy>
  <cp:revision>110</cp:revision>
  <dcterms:created xsi:type="dcterms:W3CDTF">2016-05-30T04:20:39Z</dcterms:created>
  <dcterms:modified xsi:type="dcterms:W3CDTF">2016-06-20T03:14:08Z</dcterms:modified>
</cp:coreProperties>
</file>